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21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11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0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  <p:sldMasterId id="2147483649" r:id="rId2"/>
    <p:sldMasterId id="2147483819" r:id="rId3"/>
    <p:sldMasterId id="2147483867" r:id="rId4"/>
    <p:sldMasterId id="2147483651" r:id="rId5"/>
    <p:sldMasterId id="2147483831" r:id="rId6"/>
    <p:sldMasterId id="2147483843" r:id="rId7"/>
    <p:sldMasterId id="2147483855" r:id="rId8"/>
    <p:sldMasterId id="2147483655" r:id="rId9"/>
    <p:sldMasterId id="2147483661" r:id="rId10"/>
    <p:sldMasterId id="2147483662" r:id="rId11"/>
    <p:sldMasterId id="2147483656" r:id="rId12"/>
    <p:sldMasterId id="2147483663" r:id="rId13"/>
    <p:sldMasterId id="2147483664" r:id="rId14"/>
    <p:sldMasterId id="2147483657" r:id="rId15"/>
    <p:sldMasterId id="2147483665" r:id="rId16"/>
    <p:sldMasterId id="2147483658" r:id="rId17"/>
    <p:sldMasterId id="2147483659" r:id="rId18"/>
    <p:sldMasterId id="2147483660" r:id="rId19"/>
  </p:sldMasterIdLst>
  <p:notesMasterIdLst>
    <p:notesMasterId r:id="rId28"/>
  </p:notesMasterIdLst>
  <p:handoutMasterIdLst>
    <p:handoutMasterId r:id="rId29"/>
  </p:handoutMasterIdLst>
  <p:sldIdLst>
    <p:sldId id="295" r:id="rId20"/>
    <p:sldId id="293" r:id="rId21"/>
    <p:sldId id="290" r:id="rId22"/>
    <p:sldId id="288" r:id="rId23"/>
    <p:sldId id="289" r:id="rId24"/>
    <p:sldId id="291" r:id="rId25"/>
    <p:sldId id="292" r:id="rId26"/>
    <p:sldId id="300" r:id="rId27"/>
  </p:sldIdLst>
  <p:sldSz cx="9144000" cy="5145088"/>
  <p:notesSz cx="6858000" cy="9144000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37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14" autoAdjust="0"/>
    <p:restoredTop sz="84656" autoAdjust="0"/>
  </p:normalViewPr>
  <p:slideViewPr>
    <p:cSldViewPr>
      <p:cViewPr>
        <p:scale>
          <a:sx n="84" d="100"/>
          <a:sy n="84" d="100"/>
        </p:scale>
        <p:origin x="-342" y="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FSWZ002\Shared\SSER\RA\All_Regions\Research%20Projects\20140813_StubbyTowers\StubbyTurbines%20C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8.5024387453151384E-2"/>
          <c:y val="0"/>
          <c:w val="0.91497561254684867"/>
          <c:h val="0.79458398000335961"/>
        </c:manualLayout>
      </c:layout>
      <c:scatterChart>
        <c:scatterStyle val="lineMarker"/>
        <c:ser>
          <c:idx val="0"/>
          <c:order val="0"/>
          <c:tx>
            <c:v>90m</c:v>
          </c:tx>
          <c:spPr>
            <a:ln w="28575">
              <a:noFill/>
            </a:ln>
          </c:spPr>
          <c:xVal>
            <c:numRef>
              <c:f>'16T Plot '!$B$1:$B$4</c:f>
              <c:numCache>
                <c:formatCode>General</c:formatCode>
                <c:ptCount val="4"/>
                <c:pt idx="0">
                  <c:v>600</c:v>
                </c:pt>
                <c:pt idx="1">
                  <c:v>200</c:v>
                </c:pt>
                <c:pt idx="2">
                  <c:v>-200</c:v>
                </c:pt>
                <c:pt idx="3">
                  <c:v>-600</c:v>
                </c:pt>
              </c:numCache>
            </c:numRef>
          </c:xVal>
          <c:yVal>
            <c:numRef>
              <c:f>'16T Plot '!$C$1:$C$4</c:f>
              <c:numCache>
                <c:formatCode>General</c:formatCode>
                <c:ptCount val="4"/>
                <c:pt idx="0">
                  <c:v>-600</c:v>
                </c:pt>
                <c:pt idx="1">
                  <c:v>-600</c:v>
                </c:pt>
                <c:pt idx="2">
                  <c:v>-600</c:v>
                </c:pt>
                <c:pt idx="3">
                  <c:v>-600</c:v>
                </c:pt>
              </c:numCache>
            </c:numRef>
          </c:yVal>
        </c:ser>
        <c:ser>
          <c:idx val="1"/>
          <c:order val="1"/>
          <c:tx>
            <c:v>80m</c:v>
          </c:tx>
          <c:spPr>
            <a:ln w="28575">
              <a:noFill/>
            </a:ln>
          </c:spPr>
          <c:xVal>
            <c:numRef>
              <c:f>'16T Plot '!$B$5:$B$8</c:f>
              <c:numCache>
                <c:formatCode>General</c:formatCode>
                <c:ptCount val="4"/>
                <c:pt idx="0">
                  <c:v>600</c:v>
                </c:pt>
                <c:pt idx="1">
                  <c:v>200</c:v>
                </c:pt>
                <c:pt idx="2">
                  <c:v>-200</c:v>
                </c:pt>
                <c:pt idx="3">
                  <c:v>-600</c:v>
                </c:pt>
              </c:numCache>
            </c:numRef>
          </c:xVal>
          <c:yVal>
            <c:numRef>
              <c:f>'16T Plot '!$C$5:$C$8</c:f>
              <c:numCache>
                <c:formatCode>General</c:formatCode>
                <c:ptCount val="4"/>
                <c:pt idx="0">
                  <c:v>-200</c:v>
                </c:pt>
                <c:pt idx="1">
                  <c:v>-200</c:v>
                </c:pt>
                <c:pt idx="2">
                  <c:v>-200</c:v>
                </c:pt>
                <c:pt idx="3">
                  <c:v>-200</c:v>
                </c:pt>
              </c:numCache>
            </c:numRef>
          </c:yVal>
        </c:ser>
        <c:ser>
          <c:idx val="2"/>
          <c:order val="2"/>
          <c:tx>
            <c:v>72.5</c:v>
          </c:tx>
          <c:spPr>
            <a:ln w="28575">
              <a:noFill/>
            </a:ln>
          </c:spPr>
          <c:marker>
            <c:spPr>
              <a:solidFill>
                <a:schemeClr val="accent1">
                  <a:lumMod val="50000"/>
                  <a:lumOff val="50000"/>
                </a:schemeClr>
              </a:solidFill>
            </c:spPr>
          </c:marker>
          <c:xVal>
            <c:numRef>
              <c:f>'16T Plot '!$B$9:$B$12</c:f>
              <c:numCache>
                <c:formatCode>General</c:formatCode>
                <c:ptCount val="4"/>
                <c:pt idx="0">
                  <c:v>600</c:v>
                </c:pt>
                <c:pt idx="1">
                  <c:v>200</c:v>
                </c:pt>
                <c:pt idx="2">
                  <c:v>-200</c:v>
                </c:pt>
                <c:pt idx="3">
                  <c:v>-600</c:v>
                </c:pt>
              </c:numCache>
            </c:numRef>
          </c:xVal>
          <c:yVal>
            <c:numRef>
              <c:f>'16T Plot '!$C$9:$C$12</c:f>
              <c:numCache>
                <c:formatCode>General</c:formatCode>
                <c:ptCount val="4"/>
                <c:pt idx="0">
                  <c:v>600</c:v>
                </c:pt>
                <c:pt idx="1">
                  <c:v>600</c:v>
                </c:pt>
                <c:pt idx="2">
                  <c:v>600</c:v>
                </c:pt>
                <c:pt idx="3">
                  <c:v>600</c:v>
                </c:pt>
              </c:numCache>
            </c:numRef>
          </c:yVal>
        </c:ser>
        <c:ser>
          <c:idx val="3"/>
          <c:order val="3"/>
          <c:tx>
            <c:v>65</c:v>
          </c:tx>
          <c:spPr>
            <a:ln w="28575">
              <a:noFill/>
            </a:ln>
          </c:spPr>
          <c:xVal>
            <c:numRef>
              <c:f>'16T Plot '!$B$13:$B$16</c:f>
              <c:numCache>
                <c:formatCode>General</c:formatCode>
                <c:ptCount val="4"/>
                <c:pt idx="0">
                  <c:v>600</c:v>
                </c:pt>
                <c:pt idx="1">
                  <c:v>200</c:v>
                </c:pt>
                <c:pt idx="2">
                  <c:v>-200</c:v>
                </c:pt>
                <c:pt idx="3">
                  <c:v>-600</c:v>
                </c:pt>
              </c:numCache>
            </c:numRef>
          </c:xVal>
          <c:yVal>
            <c:numRef>
              <c:f>'16T Plot '!$C$13:$C$16</c:f>
              <c:numCache>
                <c:formatCode>General</c:formatCode>
                <c:ptCount val="4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</c:numCache>
            </c:numRef>
          </c:yVal>
        </c:ser>
        <c:axId val="63081088"/>
        <c:axId val="63099264"/>
      </c:scatterChart>
      <c:valAx>
        <c:axId val="63081088"/>
        <c:scaling>
          <c:orientation val="minMax"/>
        </c:scaling>
        <c:axPos val="b"/>
        <c:numFmt formatCode="General" sourceLinked="1"/>
        <c:majorTickMark val="none"/>
        <c:tickLblPos val="none"/>
        <c:crossAx val="63099264"/>
        <c:crosses val="autoZero"/>
        <c:crossBetween val="midCat"/>
      </c:valAx>
      <c:valAx>
        <c:axId val="63099264"/>
        <c:scaling>
          <c:orientation val="minMax"/>
        </c:scaling>
        <c:axPos val="l"/>
        <c:numFmt formatCode="General" sourceLinked="1"/>
        <c:majorTickMark val="none"/>
        <c:tickLblPos val="none"/>
        <c:crossAx val="63081088"/>
        <c:crosses val="autoZero"/>
        <c:crossBetween val="midCat"/>
      </c:valAx>
    </c:plotArea>
    <c:legend>
      <c:legendPos val="b"/>
      <c:layout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C9EB0851-3CE3-435A-92BE-DD17EF1DF45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005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06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6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6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06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76358108-0A1B-440E-B5C1-9DC5667C40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03455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Taking component velocity through the disk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8108-0A1B-440E-B5C1-9DC5667C40BE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362D2B-B69D-4CE3-B451-8523116D07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EE8B73-D0D6-416C-9667-9C43E0CFCD7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8DF02E-977A-4EBA-BA1F-31A0B475228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70213" y="339725"/>
            <a:ext cx="809625" cy="971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339725"/>
            <a:ext cx="2278063" cy="971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50966E-D625-42E4-A02B-4FCBEEC6BCC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30E20F-45ED-4D88-9011-082585AB7EF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6D9B18-F7BC-46A6-B575-F517E658649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C8F82B-3118-453A-85BB-0020376422D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0988" y="1203325"/>
            <a:ext cx="1543050" cy="107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6438" y="1203325"/>
            <a:ext cx="1544637" cy="107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219955-83E7-45F9-A05E-179FBE988C6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4FEF6C-1F45-4BA6-AACB-DF470548672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529A08-1BF6-4314-997B-8529B94E7F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FC93EE-280D-4385-8327-B70919B47BD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4D3108-76E7-4774-BCB3-861496CC322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196850"/>
            <a:ext cx="2016125" cy="3959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96850"/>
            <a:ext cx="5895975" cy="3959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3504B4-052B-434D-A798-96C6C1C8394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140F75-648D-42CD-A15E-9BC89B73A99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09A9F0-03B0-42D3-9AE5-2E65446999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91450" y="339725"/>
            <a:ext cx="809625" cy="971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0988" y="339725"/>
            <a:ext cx="2278062" cy="971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5182E7-A6C2-4330-A496-A3E9670D28A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5919F5-A621-4325-9A23-19B09140F43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646864-8F06-4D2A-95E9-FD3ABAA7290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FB337E-2999-4F7F-AA94-E0C9D25C260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0988" y="1203325"/>
            <a:ext cx="1543050" cy="107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6438" y="1203325"/>
            <a:ext cx="1544637" cy="107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E98B2E-1EA0-43C3-B9B9-0F26CA86A00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18088A-5001-4891-ACBB-3390296C0F0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D2EA07-DBD3-4B69-8A16-5F6AEFA3AD8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4C8350-C5C9-4D20-B433-8BAA1764CD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96850"/>
            <a:ext cx="8064500" cy="485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915988"/>
            <a:ext cx="3956050" cy="3240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5988"/>
            <a:ext cx="3956050" cy="3240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443663" y="4660900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030EDDB9-965A-4CAB-92C5-766235C305B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B8D845-7F36-407E-9F2A-485DDEC7F13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0B9AE3-FB9C-4D2E-A03A-5B5C7FB7A9F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BF06C7-5B66-4068-9DB9-B12265D718C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91450" y="339725"/>
            <a:ext cx="809625" cy="971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0988" y="339725"/>
            <a:ext cx="2278062" cy="971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7A0959-3369-4C66-A000-789FCB9FAD5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3ECBDB-ED70-4A77-A10D-28C94029447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15BCE2-23C2-41AC-83C4-FEB6CFB1C64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D95B23-61D4-4AE3-82DF-3C0874A5DA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163" y="2446338"/>
            <a:ext cx="1543050" cy="109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9613" y="2446338"/>
            <a:ext cx="1544637" cy="109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4C0268-97AF-4AFA-8F7F-CBFE64D4EC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E4003B-027D-4885-BF06-AA55FC8B4E6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5C4A4A-947F-4EF7-8391-691E98DCF37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Swoosh CW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475" cy="51435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284413"/>
            <a:ext cx="3868737" cy="8636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39750" y="3201988"/>
            <a:ext cx="3887788" cy="1314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4684713"/>
            <a:ext cx="2133600" cy="357187"/>
          </a:xfrm>
        </p:spPr>
        <p:txBody>
          <a:bodyPr lIns="91440" tIns="45720" rIns="91440" bIns="45720"/>
          <a:lstStyle>
            <a:lvl1pPr>
              <a:defRPr/>
            </a:lvl1pPr>
          </a:lstStyle>
          <a:p>
            <a:fld id="{53725E9E-143C-462E-8005-0CA4219CBA1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22275" y="4679950"/>
            <a:ext cx="2133600" cy="357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2EE2F9-C7D4-4CD0-B27C-CBF5BF10BC9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DE8863-ACDE-48B1-8206-905F4BC929A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9C44C5-7897-4645-9420-FAC23E67AB4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7FB088-5DE3-4AAE-888B-6005B26045C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94625" y="339725"/>
            <a:ext cx="809625" cy="2216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4163" y="339725"/>
            <a:ext cx="2278062" cy="2216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F1647A-8AE3-4E0B-BD61-FB5368F1DF9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C5A64F-9E07-4C62-AB4F-1F77972F54A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2F0D2F-26EA-4345-85D1-AF05AB2A096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E6ACDF-151B-4449-8D1A-9047C0B03E0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2446338"/>
            <a:ext cx="1543050" cy="109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44725" y="2446338"/>
            <a:ext cx="1544638" cy="109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DF16E3-2702-4DC0-B08C-378DF2ABE72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7A48FE-825F-407B-865E-DA68A5E3CBA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693E3D-A970-4718-A28E-802C1FDCA44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EFF537-F5A1-4FB5-BA09-5D266FB43E5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D8B613-F21B-4196-8EEF-0AD4FA58E15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E720CC-C28F-4786-B23C-CAB00A86B18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17B163-E626-45AC-BE9F-BB6D2CC6A4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98813E-CEB4-4F16-83FD-8EB5928F4A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79738" y="339725"/>
            <a:ext cx="809625" cy="2216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339725"/>
            <a:ext cx="2278063" cy="2216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4062EF-AFAB-428A-AC04-2B65536DBC9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FED392-DE11-47A5-87DE-49A096C5A97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747D20-1BC3-4F46-9FE1-4888C7822C7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8D80B7-1800-460F-9E4E-625C080F3C2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163" y="2446338"/>
            <a:ext cx="1543050" cy="109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9613" y="2446338"/>
            <a:ext cx="1544637" cy="109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6D0CB3-2FDE-4C16-9913-2014146576B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AD1507-1D0B-443C-B8EE-4C652FE3F78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5D48A6-C6DC-42C9-A009-476FBC2E4D5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B60016-63DB-4829-AF35-AE9E1215B0D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7D156A-0680-48E0-9490-0016977BE4C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C8219E-29A1-4888-9B29-B23DAB7AB2E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14AD2F-136D-448C-947D-7185BF20A3D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C8D7A2-4821-4F29-B22D-65539B5FB9A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94625" y="339725"/>
            <a:ext cx="809625" cy="2216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4163" y="339725"/>
            <a:ext cx="2278062" cy="2216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AD52F7-5D67-4DE9-BEF8-99D62532C41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ED86AE-1C0B-46C5-ACCF-262B0DBEC3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65548C-D7AA-4E42-AC02-31A4EFF65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AA1830-BCA0-44EC-B1E4-6A9693EAE7E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85DC99-7303-4132-A68B-62369A36C4C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163" y="4041775"/>
            <a:ext cx="1543050" cy="15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9613" y="4041775"/>
            <a:ext cx="1544637" cy="15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BE6160-22AE-4819-8E3E-40E3C1DCE23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8C400B-40CF-405B-98FE-3DFF9658C94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60FA04-AED8-4296-9B9C-4C1668C3402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BE617C-5EEB-4FC9-99B4-89D1AD06F17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A0134A-6164-4E5F-B315-353D838121D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535FDF-7D4E-4982-AA57-01A98AE5B9B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4F5254-A693-4022-A140-A48A3109F6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94625" y="339725"/>
            <a:ext cx="809625" cy="3854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4163" y="339725"/>
            <a:ext cx="2278062" cy="3854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5AFF53-D38F-419E-BFA7-877B600EDB7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9AA4EE-4764-4184-9C6F-D3B20A0237E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B20071-0DA9-4B24-BBB1-1612E560B5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8C8DC6-BAC0-44C8-8E69-847F65EB283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3D40AC-9200-4484-8407-15D5E769B86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2427288"/>
            <a:ext cx="1543050" cy="15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5200" y="2427288"/>
            <a:ext cx="1544638" cy="15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FB1AB6-7023-4EF6-BB45-720F21A89F6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DD5EAD-868D-47A4-81E3-1027810E7C3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15D5D6-9CA4-4D6E-8688-B93B467D6EF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04B75B-46A0-405B-8D4A-488560BD41C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1E200A-9697-49B2-BEF5-E834AD184F4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12F2EB-E53A-449B-BBBB-192523E897A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021A29-D752-4EE9-94DE-D9322C984B0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70213" y="339725"/>
            <a:ext cx="809625" cy="223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339725"/>
            <a:ext cx="2278063" cy="223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9A08CD-2384-44DE-B731-B898210C7BB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6D65E8-370B-4C83-B5F1-C6BC5099470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1C8EDF-0BE4-4E11-BAB4-E54AADBACD2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F9A005-C1AD-4C71-8AEE-D234EDB2F5D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9B6123-2976-4545-BEA0-B86EF77D62D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4084638"/>
            <a:ext cx="4038600" cy="107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0" y="4084638"/>
            <a:ext cx="4038600" cy="107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03CBE9-267B-43AF-A654-97F06997DC8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01374F-7547-4829-95F3-E4297C7C985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4D1EE6-0E2F-4EC1-B8A9-9DAF5DAE7CE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7B1754-80BE-4806-90DA-169E8A4ACFF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B2E117-A781-4FF4-A5B2-BABF7E75591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278AC4-37D4-44D4-8880-A0CFFCDF6CA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116008-BA3B-43DB-AB87-20DD24FEFD4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1950" y="3005138"/>
            <a:ext cx="2057400" cy="1187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3005138"/>
            <a:ext cx="6019800" cy="1187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6770F5-16A0-4B0E-AA09-6305D9BA1FF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05A03D-AC84-49B3-A52F-75D797126E7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ED7830-CB59-4A9D-8CD4-696A4B0A21D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D355CF-53E1-4396-811A-8E3F22C8964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56C4A9-9BDD-4341-94E3-0E3E4B38A02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762125"/>
            <a:ext cx="4038600" cy="16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0" y="1762125"/>
            <a:ext cx="4038600" cy="16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4FC2BD-5FDD-4FAD-B20B-D619E3A9AF3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35A3DD-E851-4DE4-A092-4221C0F4066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71FADD-504A-4F9C-84D9-A580281939D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ECCB6A-A1DB-453B-AB26-B0E47A7077A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CC7717-70AD-4CD0-8F98-ECF47FD970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BF9AE8-C28A-4BDA-BB4A-9692241C89C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8D8E05-B432-42CD-AAC7-7F13C66E045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194C1B-CF81-4F85-ACD5-049FA820F7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C3E9BC-4E29-40D5-8BCE-4276EF1D2A5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1950" y="898525"/>
            <a:ext cx="2057400" cy="1025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898525"/>
            <a:ext cx="6019800" cy="1025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519C17-9AC1-4860-A6D1-FE64E0A2A50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20B958-2E5A-44EB-B4B0-1DD986CE4C6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8C3638-93CB-4715-B0C9-6D33220EC41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4B9E07-3AB9-4A8D-87CA-C136698328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16100"/>
            <a:ext cx="4038600" cy="16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0" y="1816100"/>
            <a:ext cx="4038600" cy="16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1F969A-FC60-4FAF-84BC-B3B798D8E7D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C19D5A-ACB4-4B11-9939-4A8B57B348C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9AFA69-6F23-4679-A843-8303C6CF59B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B0A03F-3958-4E1D-9B13-252448379A3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3ADDA4-09BE-47B5-BF6B-9DC116A5FDD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C84862-2B7D-499B-A451-3335B8AE1AE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C3FE0A-7521-43C6-8C86-80151ECEE1D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72E728-5F0C-44A0-9775-00C94294109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1950" y="898525"/>
            <a:ext cx="2057400" cy="107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898525"/>
            <a:ext cx="6019800" cy="107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C3F5DD-4DBC-4E17-9238-3B9A6288A75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FA8C5F-5950-4B96-A5EC-F675F93A51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0" y="269875"/>
            <a:ext cx="2068513" cy="4325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3388" y="269875"/>
            <a:ext cx="6056312" cy="4325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92854B-931A-489D-B459-C01CAFBED32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Swoosh CWG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978"/>
            <a:ext cx="9134475" cy="5135543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284413"/>
            <a:ext cx="3868737" cy="8636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39750" y="3201988"/>
            <a:ext cx="3887788" cy="1314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4684713"/>
            <a:ext cx="2133600" cy="357187"/>
          </a:xfrm>
        </p:spPr>
        <p:txBody>
          <a:bodyPr lIns="91440" tIns="45720" rIns="91440" bIns="45720"/>
          <a:lstStyle>
            <a:lvl1pPr>
              <a:defRPr/>
            </a:lvl1pPr>
          </a:lstStyle>
          <a:p>
            <a:fld id="{53725E9E-143C-462E-8005-0CA4219CBA1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22275" y="4679950"/>
            <a:ext cx="2133600" cy="357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693E3D-A970-4718-A28E-802C1FDCA44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AD1507-1D0B-443C-B8EE-4C652FE3F78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85DC99-7303-4132-A68B-62369A36C4C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8C8DC6-BAC0-44C8-8E69-847F65EB283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1C8EDF-0BE4-4E11-BAB4-E54AADBACD2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578A57-C5EA-42DC-928F-ECAE89B2993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05A03D-AC84-49B3-A52F-75D797126E7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C3E9BC-4E29-40D5-8BCE-4276EF1D2A5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C3FE0A-7521-43C6-8C86-80151ECEE1D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FA8C5F-5950-4B96-A5EC-F675F93A51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0" y="269875"/>
            <a:ext cx="2068513" cy="4325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3388" y="269875"/>
            <a:ext cx="6056312" cy="4325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92854B-931A-489D-B459-C01CAFBED32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Swoosh CWG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978"/>
            <a:ext cx="9134474" cy="5135543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284413"/>
            <a:ext cx="3868737" cy="8636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39750" y="3201988"/>
            <a:ext cx="3887788" cy="1314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4684713"/>
            <a:ext cx="2133600" cy="357187"/>
          </a:xfrm>
        </p:spPr>
        <p:txBody>
          <a:bodyPr lIns="91440" tIns="45720" rIns="91440" bIns="45720"/>
          <a:lstStyle>
            <a:lvl1pPr>
              <a:defRPr/>
            </a:lvl1pPr>
          </a:lstStyle>
          <a:p>
            <a:fld id="{53725E9E-143C-462E-8005-0CA4219CBA1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22275" y="4679950"/>
            <a:ext cx="2133600" cy="357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endParaRPr lang="en-GB"/>
          </a:p>
        </p:txBody>
      </p:sp>
      <p:pic>
        <p:nvPicPr>
          <p:cNvPr id="7" name="Picture 8" descr="Swoosh CWG 1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71406" y="143652"/>
            <a:ext cx="1490642" cy="7314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Swoosh CWG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978"/>
            <a:ext cx="9134475" cy="5135543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284413"/>
            <a:ext cx="3868737" cy="8636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39750" y="3201988"/>
            <a:ext cx="3887788" cy="1314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4684713"/>
            <a:ext cx="2133600" cy="357187"/>
          </a:xfrm>
        </p:spPr>
        <p:txBody>
          <a:bodyPr lIns="91440" tIns="45720" rIns="91440" bIns="45720"/>
          <a:lstStyle>
            <a:lvl1pPr>
              <a:defRPr/>
            </a:lvl1pPr>
          </a:lstStyle>
          <a:p>
            <a:fld id="{53725E9E-143C-462E-8005-0CA4219CBA1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22275" y="4679950"/>
            <a:ext cx="2133600" cy="357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693E3D-A970-4718-A28E-802C1FDCA44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AD1507-1D0B-443C-B8EE-4C652FE3F78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85DC99-7303-4132-A68B-62369A36C4C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915988"/>
            <a:ext cx="3956050" cy="324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5988"/>
            <a:ext cx="3956050" cy="324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878A9A-E6B1-4B7D-B2E9-8DC23EDF273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8C8DC6-BAC0-44C8-8E69-847F65EB283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1C8EDF-0BE4-4E11-BAB4-E54AADBACD2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05A03D-AC84-49B3-A52F-75D797126E7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C3E9BC-4E29-40D5-8BCE-4276EF1D2A5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C3FE0A-7521-43C6-8C86-80151ECEE1D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FA8C5F-5950-4B96-A5EC-F675F93A51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0" y="269875"/>
            <a:ext cx="2068513" cy="4325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3388" y="269875"/>
            <a:ext cx="6056312" cy="4325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92854B-931A-489D-B459-C01CAFBED32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Swoosh CWG 2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5146675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5925" y="2284413"/>
            <a:ext cx="3868738" cy="8636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39750" y="3346450"/>
            <a:ext cx="3887788" cy="1314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70650" y="4679950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4C4ABB04-8B42-4D8D-9B89-65CA34BCB4A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22275" y="4679950"/>
            <a:ext cx="2133600" cy="357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5600BF-EDC7-47E1-AC19-6562F2D891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860AF5-F65A-4C51-89A9-FF3EC6EB9F3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D93BD0-6F32-4470-98FC-17DD4FF8FFF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C89238-9A7C-4DB9-8D91-523553DD034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242391-E448-4B57-997D-8842A4BC8E9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C803E0-4227-4454-AAE2-B0744635556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CDC4D6-D127-49A0-B40B-3131C661304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68F80F-5F4B-4D66-95D7-CC0013A8C17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D45E8E-445B-44C0-90F7-982381007CF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B44B5C-9712-4FE2-B17E-199CAC3FDB4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0" y="269875"/>
            <a:ext cx="2068513" cy="4325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3388" y="269875"/>
            <a:ext cx="6056312" cy="4325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5A702F-8B9A-460D-A9CA-FFD3B1D3873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Swoosh CWG 2"/>
          <p:cNvPicPr preferRelativeResize="0"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264"/>
            <a:ext cx="9140825" cy="5142146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5925" y="2284413"/>
            <a:ext cx="3868738" cy="8636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39750" y="3346450"/>
            <a:ext cx="3887788" cy="1314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70650" y="4679950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4C4ABB04-8B42-4D8D-9B89-65CA34BCB4A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22275" y="4679950"/>
            <a:ext cx="2133600" cy="357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5600BF-EDC7-47E1-AC19-6562F2D891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208538-7811-47B3-80EE-0E40F7CC629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860AF5-F65A-4C51-89A9-FF3EC6EB9F3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C89238-9A7C-4DB9-8D91-523553DD034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242391-E448-4B57-997D-8842A4BC8E9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C803E0-4227-4454-AAE2-B0744635556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CDC4D6-D127-49A0-B40B-3131C661304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68F80F-5F4B-4D66-95D7-CC0013A8C17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D45E8E-445B-44C0-90F7-982381007CF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B44B5C-9712-4FE2-B17E-199CAC3FDB4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0" y="269875"/>
            <a:ext cx="2068513" cy="4325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3388" y="269875"/>
            <a:ext cx="6056312" cy="4325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5A702F-8B9A-460D-A9CA-FFD3B1D3873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Swoosh CWG 2"/>
          <p:cNvPicPr preferRelativeResize="0"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4300255"/>
            <a:ext cx="9140825" cy="844833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5925" y="2284413"/>
            <a:ext cx="3868738" cy="8636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39750" y="3346450"/>
            <a:ext cx="3887788" cy="1314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70650" y="4679950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4C4ABB04-8B42-4D8D-9B89-65CA34BCB4A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22275" y="4679950"/>
            <a:ext cx="2133600" cy="357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endParaRPr lang="en-GB"/>
          </a:p>
        </p:txBody>
      </p:sp>
      <p:pic>
        <p:nvPicPr>
          <p:cNvPr id="7" name="Picture 6" descr="Swoosh CWG 2"/>
          <p:cNvPicPr preferRelativeResize="0"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7358082" y="72214"/>
            <a:ext cx="1721666" cy="84483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6EE64E-4B38-43BA-BC89-11CCE948F1E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5600BF-EDC7-47E1-AC19-6562F2D891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860AF5-F65A-4C51-89A9-FF3EC6EB9F3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C89238-9A7C-4DB9-8D91-523553DD034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242391-E448-4B57-997D-8842A4BC8E9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C803E0-4227-4454-AAE2-B0744635556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CDC4D6-D127-49A0-B40B-3131C661304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68F80F-5F4B-4D66-95D7-CC0013A8C17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D45E8E-445B-44C0-90F7-982381007CF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B44B5C-9712-4FE2-B17E-199CAC3FDB4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0" y="269875"/>
            <a:ext cx="2068513" cy="4325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3388" y="269875"/>
            <a:ext cx="6056312" cy="4325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5A702F-8B9A-460D-A9CA-FFD3B1D3873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0D2ADD-0466-4805-9EF8-5FDEC0A22BF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Swoosh CWG 2"/>
          <p:cNvPicPr preferRelativeResize="0"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2264"/>
            <a:ext cx="9140823" cy="5142146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5925" y="2284413"/>
            <a:ext cx="3868738" cy="8636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39750" y="3346450"/>
            <a:ext cx="3887788" cy="1314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70650" y="4679950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4C4ABB04-8B42-4D8D-9B89-65CA34BCB4A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22275" y="4679950"/>
            <a:ext cx="2133600" cy="357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5600BF-EDC7-47E1-AC19-6562F2D891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860AF5-F65A-4C51-89A9-FF3EC6EB9F3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C89238-9A7C-4DB9-8D91-523553DD034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242391-E448-4B57-997D-8842A4BC8E9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C803E0-4227-4454-AAE2-B0744635556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CDC4D6-D127-49A0-B40B-3131C661304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68F80F-5F4B-4D66-95D7-CC0013A8C17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D45E8E-445B-44C0-90F7-982381007CF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B44B5C-9712-4FE2-B17E-199CAC3FDB4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A17B33-5BF9-4A64-B10E-FF684B2F85C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0" y="269875"/>
            <a:ext cx="2068513" cy="4325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3388" y="269875"/>
            <a:ext cx="6056312" cy="4325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5A702F-8B9A-460D-A9CA-FFD3B1D3873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3F74B7-4675-4325-89BF-26791876D99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8CBCC6-5C62-4D6E-9343-3DE16516864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B138B-6A95-48B8-9173-9ED10BFFC6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203325"/>
            <a:ext cx="1543050" cy="107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5200" y="1203325"/>
            <a:ext cx="1544638" cy="107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3054B8-5720-4A55-B961-E2793423A77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C49898-8A15-4D6C-9907-878421252D9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29393F-F51F-43C4-9B52-2B4211A8C74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F2A45E-43B7-48B1-957B-B6FFBDC0FD3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F16CE3-B41F-42EE-B10E-56FF4D1FA55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E734E8-8266-4B86-871C-2B6CA01A956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image" Target="../media/image1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1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image" Target="../media/image17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image" Target="../media/image17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image" Target="../media/image17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image" Target="../media/image21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image" Target="../media/image21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image" Target="../media/image1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96850"/>
            <a:ext cx="80645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915988"/>
            <a:ext cx="80645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43663" y="4660900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A42B923B-9E00-4953-80F3-40FBE5FF5FB0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6393" name="Picture 1" descr="Master_SSE_CWG Logo_Horizontal_Blue_LR copy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9750" y="4251325"/>
            <a:ext cx="173037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818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1C437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1C437E"/>
          </a:solidFill>
          <a:latin typeface="Calibri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1C437E"/>
          </a:solidFill>
          <a:latin typeface="Calibri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1C437E"/>
          </a:solidFill>
          <a:latin typeface="Calibri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1C437E"/>
          </a:solidFill>
          <a:latin typeface="Calibri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1C437E"/>
          </a:solidFill>
          <a:latin typeface="Calibri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1C437E"/>
          </a:solidFill>
          <a:latin typeface="Calibri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1C437E"/>
          </a:solidFill>
          <a:latin typeface="Calibri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1C437E"/>
          </a:solidFill>
          <a:latin typeface="Calibri" pitchFamily="34" charset="0"/>
          <a:cs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254000" indent="-2540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508000" indent="-2540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762000" indent="-2540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4pPr>
      <a:lvl5pPr marL="1016000" indent="-2540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5pPr>
      <a:lvl6pPr marL="1473200" indent="-2540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6pPr>
      <a:lvl7pPr marL="1930400" indent="-2540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7pPr>
      <a:lvl8pPr marL="2387600" indent="-2540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8pPr>
      <a:lvl9pPr marL="2844800" indent="-2540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5" name="Picture 7" descr="ESC 1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60988" y="339725"/>
            <a:ext cx="3243262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60988" y="1203325"/>
            <a:ext cx="3240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</a:t>
            </a:r>
          </a:p>
        </p:txBody>
      </p:sp>
      <p:sp>
        <p:nvSpPr>
          <p:cNvPr id="2682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0650" y="4679950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/>
                </a:solidFill>
              </a:defRPr>
            </a:lvl1pPr>
          </a:lstStyle>
          <a:p>
            <a:fld id="{821043CC-4036-46B8-BC7D-887118086AF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682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60988" y="339725"/>
            <a:ext cx="32400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268294" name="Picture 1" descr="Master_SSE_CWG Logo_Horizontal_Blue_LR copy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9750" y="4251325"/>
            <a:ext cx="173037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8964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363538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Arial" charset="0"/>
          <a:cs typeface="+mn-cs"/>
        </a:defRPr>
      </a:lvl2pPr>
      <a:lvl3pPr marL="1069975" indent="-347663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  <a:cs typeface="+mn-cs"/>
        </a:defRPr>
      </a:lvl3pPr>
      <a:lvl4pPr marL="1611313" indent="-361950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Arial" charset="0"/>
          <a:cs typeface="+mn-cs"/>
        </a:defRPr>
      </a:lvl4pPr>
      <a:lvl5pPr marL="21542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  <a:cs typeface="+mn-cs"/>
        </a:defRPr>
      </a:lvl5pPr>
      <a:lvl6pPr marL="26114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  <a:cs typeface="+mn-cs"/>
        </a:defRPr>
      </a:lvl6pPr>
      <a:lvl7pPr marL="30686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  <a:cs typeface="+mn-cs"/>
        </a:defRPr>
      </a:lvl7pPr>
      <a:lvl8pPr marL="35258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  <a:cs typeface="+mn-cs"/>
        </a:defRPr>
      </a:lvl8pPr>
      <a:lvl9pPr marL="39830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9" name="Picture 7" descr="GPTW 2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26931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60988" y="339725"/>
            <a:ext cx="3243262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60988" y="1203325"/>
            <a:ext cx="3240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</a:t>
            </a:r>
          </a:p>
        </p:txBody>
      </p:sp>
      <p:sp>
        <p:nvSpPr>
          <p:cNvPr id="2693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0650" y="4679950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/>
                </a:solidFill>
              </a:defRPr>
            </a:lvl1pPr>
          </a:lstStyle>
          <a:p>
            <a:fld id="{6AD92421-3C3B-4BB8-9C42-8153D1CD400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693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60988" y="339725"/>
            <a:ext cx="32400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269318" name="Picture 1" descr="Master_SSE_CWG Logo_Horizontal_Blue_LR copy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9750" y="4251325"/>
            <a:ext cx="173037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2520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363538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Arial" charset="0"/>
          <a:cs typeface="+mn-cs"/>
        </a:defRPr>
      </a:lvl2pPr>
      <a:lvl3pPr marL="1069975" indent="-347663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  <a:cs typeface="+mn-cs"/>
        </a:defRPr>
      </a:lvl3pPr>
      <a:lvl4pPr marL="1611313" indent="-361950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Arial" charset="0"/>
          <a:cs typeface="+mn-cs"/>
        </a:defRPr>
      </a:lvl4pPr>
      <a:lvl5pPr marL="21542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  <a:cs typeface="+mn-cs"/>
        </a:defRPr>
      </a:lvl5pPr>
      <a:lvl6pPr marL="26114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  <a:cs typeface="+mn-cs"/>
        </a:defRPr>
      </a:lvl6pPr>
      <a:lvl7pPr marL="30686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  <a:cs typeface="+mn-cs"/>
        </a:defRPr>
      </a:lvl7pPr>
      <a:lvl8pPr marL="35258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  <a:cs typeface="+mn-cs"/>
        </a:defRPr>
      </a:lvl8pPr>
      <a:lvl9pPr marL="39830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21" name="Picture 13" descr="Onshore 1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54638" y="339725"/>
            <a:ext cx="3249612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2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0650" y="4679950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/>
                </a:solidFill>
              </a:defRPr>
            </a:lvl1pPr>
          </a:lstStyle>
          <a:p>
            <a:fld id="{DA9B75A9-7E80-43E7-9F24-E398466BFC8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364163" y="339725"/>
            <a:ext cx="324008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421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64163" y="2446338"/>
            <a:ext cx="3240087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94220" name="Picture 1" descr="Master_SSE_CWG Logo_Horizontal_Blue_LR copy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9750" y="4229100"/>
            <a:ext cx="173037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049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6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363538" algn="l" rtl="0" fontAlgn="base">
        <a:spcBef>
          <a:spcPct val="20000"/>
        </a:spcBef>
        <a:spcAft>
          <a:spcPct val="0"/>
        </a:spcAft>
        <a:buChar char="–"/>
        <a:defRPr sz="600">
          <a:solidFill>
            <a:schemeClr val="tx1"/>
          </a:solidFill>
          <a:latin typeface="+mn-lt"/>
          <a:cs typeface="+mn-cs"/>
        </a:defRPr>
      </a:lvl2pPr>
      <a:lvl3pPr marL="1069975" indent="-347663" algn="l" rtl="0" fontAlgn="base">
        <a:spcBef>
          <a:spcPct val="20000"/>
        </a:spcBef>
        <a:spcAft>
          <a:spcPct val="0"/>
        </a:spcAft>
        <a:buChar char="•"/>
        <a:defRPr sz="600">
          <a:solidFill>
            <a:schemeClr val="tx1"/>
          </a:solidFill>
          <a:latin typeface="+mn-lt"/>
          <a:cs typeface="+mn-cs"/>
        </a:defRPr>
      </a:lvl3pPr>
      <a:lvl4pPr marL="1611313" indent="-361950" algn="l" rtl="0" fontAlgn="base">
        <a:spcBef>
          <a:spcPct val="20000"/>
        </a:spcBef>
        <a:spcAft>
          <a:spcPct val="0"/>
        </a:spcAft>
        <a:buChar char="–"/>
        <a:defRPr sz="600">
          <a:solidFill>
            <a:schemeClr val="tx1"/>
          </a:solidFill>
          <a:latin typeface="+mn-lt"/>
          <a:cs typeface="+mn-cs"/>
        </a:defRPr>
      </a:lvl4pPr>
      <a:lvl5pPr marL="2154238" indent="-363538" algn="l" rtl="0" fontAlgn="base">
        <a:spcBef>
          <a:spcPct val="20000"/>
        </a:spcBef>
        <a:spcAft>
          <a:spcPct val="0"/>
        </a:spcAft>
        <a:buChar char="•"/>
        <a:defRPr sz="600">
          <a:solidFill>
            <a:schemeClr val="tx1"/>
          </a:solidFill>
          <a:latin typeface="+mn-lt"/>
          <a:cs typeface="+mn-cs"/>
        </a:defRPr>
      </a:lvl5pPr>
      <a:lvl6pPr marL="2611438" indent="-363538" algn="l" rtl="0" fontAlgn="base">
        <a:spcBef>
          <a:spcPct val="20000"/>
        </a:spcBef>
        <a:spcAft>
          <a:spcPct val="0"/>
        </a:spcAft>
        <a:buChar char="•"/>
        <a:defRPr sz="600">
          <a:solidFill>
            <a:schemeClr val="tx1"/>
          </a:solidFill>
          <a:latin typeface="+mn-lt"/>
          <a:cs typeface="+mn-cs"/>
        </a:defRPr>
      </a:lvl6pPr>
      <a:lvl7pPr marL="3068638" indent="-363538" algn="l" rtl="0" fontAlgn="base">
        <a:spcBef>
          <a:spcPct val="20000"/>
        </a:spcBef>
        <a:spcAft>
          <a:spcPct val="0"/>
        </a:spcAft>
        <a:buChar char="•"/>
        <a:defRPr sz="600">
          <a:solidFill>
            <a:schemeClr val="tx1"/>
          </a:solidFill>
          <a:latin typeface="+mn-lt"/>
          <a:cs typeface="+mn-cs"/>
        </a:defRPr>
      </a:lvl7pPr>
      <a:lvl8pPr marL="3525838" indent="-363538" algn="l" rtl="0" fontAlgn="base">
        <a:spcBef>
          <a:spcPct val="20000"/>
        </a:spcBef>
        <a:spcAft>
          <a:spcPct val="0"/>
        </a:spcAft>
        <a:buChar char="•"/>
        <a:defRPr sz="600">
          <a:solidFill>
            <a:schemeClr val="tx1"/>
          </a:solidFill>
          <a:latin typeface="+mn-lt"/>
          <a:cs typeface="+mn-cs"/>
        </a:defRPr>
      </a:lvl8pPr>
      <a:lvl9pPr marL="3983038" indent="-363538" algn="l" rtl="0" fontAlgn="base">
        <a:spcBef>
          <a:spcPct val="20000"/>
        </a:spcBef>
        <a:spcAft>
          <a:spcPct val="0"/>
        </a:spcAft>
        <a:buChar char="•"/>
        <a:defRPr sz="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43" name="Picture 7" descr="Supply 2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9750" y="339725"/>
            <a:ext cx="3249613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03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0650" y="4679950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/>
                </a:solidFill>
              </a:defRPr>
            </a:lvl1pPr>
          </a:lstStyle>
          <a:p>
            <a:fld id="{950163F3-80AE-4898-854B-9FC34CDEB3D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339725"/>
            <a:ext cx="3240088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2446338"/>
            <a:ext cx="3240088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70342" name="Picture 1" descr="Master_SSE_CWG Logo_Horizontal_Blue_LR copy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9750" y="4251325"/>
            <a:ext cx="173037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8336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6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363538" algn="l" rtl="0" fontAlgn="base">
        <a:spcBef>
          <a:spcPct val="20000"/>
        </a:spcBef>
        <a:spcAft>
          <a:spcPct val="0"/>
        </a:spcAft>
        <a:buChar char="–"/>
        <a:defRPr sz="600">
          <a:solidFill>
            <a:schemeClr val="tx1"/>
          </a:solidFill>
          <a:latin typeface="+mn-lt"/>
          <a:cs typeface="+mn-cs"/>
        </a:defRPr>
      </a:lvl2pPr>
      <a:lvl3pPr marL="1069975" indent="-347663" algn="l" rtl="0" fontAlgn="base">
        <a:spcBef>
          <a:spcPct val="20000"/>
        </a:spcBef>
        <a:spcAft>
          <a:spcPct val="0"/>
        </a:spcAft>
        <a:buChar char="•"/>
        <a:defRPr sz="600">
          <a:solidFill>
            <a:schemeClr val="tx1"/>
          </a:solidFill>
          <a:latin typeface="+mn-lt"/>
          <a:cs typeface="+mn-cs"/>
        </a:defRPr>
      </a:lvl3pPr>
      <a:lvl4pPr marL="1611313" indent="-361950" algn="l" rtl="0" fontAlgn="base">
        <a:spcBef>
          <a:spcPct val="20000"/>
        </a:spcBef>
        <a:spcAft>
          <a:spcPct val="0"/>
        </a:spcAft>
        <a:buChar char="–"/>
        <a:defRPr sz="600">
          <a:solidFill>
            <a:schemeClr val="tx1"/>
          </a:solidFill>
          <a:latin typeface="+mn-lt"/>
          <a:cs typeface="+mn-cs"/>
        </a:defRPr>
      </a:lvl4pPr>
      <a:lvl5pPr marL="2154238" indent="-363538" algn="l" rtl="0" fontAlgn="base">
        <a:spcBef>
          <a:spcPct val="20000"/>
        </a:spcBef>
        <a:spcAft>
          <a:spcPct val="0"/>
        </a:spcAft>
        <a:buChar char="•"/>
        <a:defRPr sz="600">
          <a:solidFill>
            <a:schemeClr val="tx1"/>
          </a:solidFill>
          <a:latin typeface="+mn-lt"/>
          <a:cs typeface="+mn-cs"/>
        </a:defRPr>
      </a:lvl5pPr>
      <a:lvl6pPr marL="2611438" indent="-363538" algn="l" rtl="0" fontAlgn="base">
        <a:spcBef>
          <a:spcPct val="20000"/>
        </a:spcBef>
        <a:spcAft>
          <a:spcPct val="0"/>
        </a:spcAft>
        <a:buChar char="•"/>
        <a:defRPr sz="600">
          <a:solidFill>
            <a:schemeClr val="tx1"/>
          </a:solidFill>
          <a:latin typeface="+mn-lt"/>
          <a:cs typeface="+mn-cs"/>
        </a:defRPr>
      </a:lvl6pPr>
      <a:lvl7pPr marL="3068638" indent="-363538" algn="l" rtl="0" fontAlgn="base">
        <a:spcBef>
          <a:spcPct val="20000"/>
        </a:spcBef>
        <a:spcAft>
          <a:spcPct val="0"/>
        </a:spcAft>
        <a:buChar char="•"/>
        <a:defRPr sz="600">
          <a:solidFill>
            <a:schemeClr val="tx1"/>
          </a:solidFill>
          <a:latin typeface="+mn-lt"/>
          <a:cs typeface="+mn-cs"/>
        </a:defRPr>
      </a:lvl7pPr>
      <a:lvl8pPr marL="3525838" indent="-363538" algn="l" rtl="0" fontAlgn="base">
        <a:spcBef>
          <a:spcPct val="20000"/>
        </a:spcBef>
        <a:spcAft>
          <a:spcPct val="0"/>
        </a:spcAft>
        <a:buChar char="•"/>
        <a:defRPr sz="600">
          <a:solidFill>
            <a:schemeClr val="tx1"/>
          </a:solidFill>
          <a:latin typeface="+mn-lt"/>
          <a:cs typeface="+mn-cs"/>
        </a:defRPr>
      </a:lvl8pPr>
      <a:lvl9pPr marL="3983038" indent="-363538" algn="l" rtl="0" fontAlgn="base">
        <a:spcBef>
          <a:spcPct val="20000"/>
        </a:spcBef>
        <a:spcAft>
          <a:spcPct val="0"/>
        </a:spcAft>
        <a:buChar char="•"/>
        <a:defRPr sz="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7" name="Picture 7" descr="Thermal 2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271362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54638" y="339725"/>
            <a:ext cx="3249612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13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0650" y="4679950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/>
                </a:solidFill>
              </a:defRPr>
            </a:lvl1pPr>
          </a:lstStyle>
          <a:p>
            <a:fld id="{EF5DF071-028B-4F3B-A357-F421CA911B4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64163" y="339725"/>
            <a:ext cx="324008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64163" y="2446338"/>
            <a:ext cx="3240087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71366" name="Picture 1" descr="Master_SSE_CWG Logo_Horizontal_Blue_LR copy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9750" y="4251325"/>
            <a:ext cx="173037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0252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6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363538" algn="l" rtl="0" fontAlgn="base">
        <a:spcBef>
          <a:spcPct val="20000"/>
        </a:spcBef>
        <a:spcAft>
          <a:spcPct val="0"/>
        </a:spcAft>
        <a:buChar char="–"/>
        <a:defRPr sz="600">
          <a:solidFill>
            <a:schemeClr val="tx1"/>
          </a:solidFill>
          <a:latin typeface="+mn-lt"/>
          <a:cs typeface="+mn-cs"/>
        </a:defRPr>
      </a:lvl2pPr>
      <a:lvl3pPr marL="1069975" indent="-347663" algn="l" rtl="0" fontAlgn="base">
        <a:spcBef>
          <a:spcPct val="20000"/>
        </a:spcBef>
        <a:spcAft>
          <a:spcPct val="0"/>
        </a:spcAft>
        <a:buChar char="•"/>
        <a:defRPr sz="600">
          <a:solidFill>
            <a:schemeClr val="tx1"/>
          </a:solidFill>
          <a:latin typeface="+mn-lt"/>
          <a:cs typeface="+mn-cs"/>
        </a:defRPr>
      </a:lvl3pPr>
      <a:lvl4pPr marL="1611313" indent="-361950" algn="l" rtl="0" fontAlgn="base">
        <a:spcBef>
          <a:spcPct val="20000"/>
        </a:spcBef>
        <a:spcAft>
          <a:spcPct val="0"/>
        </a:spcAft>
        <a:buChar char="–"/>
        <a:defRPr sz="600">
          <a:solidFill>
            <a:schemeClr val="tx1"/>
          </a:solidFill>
          <a:latin typeface="+mn-lt"/>
          <a:cs typeface="+mn-cs"/>
        </a:defRPr>
      </a:lvl4pPr>
      <a:lvl5pPr marL="2154238" indent="-363538" algn="l" rtl="0" fontAlgn="base">
        <a:spcBef>
          <a:spcPct val="20000"/>
        </a:spcBef>
        <a:spcAft>
          <a:spcPct val="0"/>
        </a:spcAft>
        <a:buChar char="•"/>
        <a:defRPr sz="600">
          <a:solidFill>
            <a:schemeClr val="tx1"/>
          </a:solidFill>
          <a:latin typeface="+mn-lt"/>
          <a:cs typeface="+mn-cs"/>
        </a:defRPr>
      </a:lvl5pPr>
      <a:lvl6pPr marL="2611438" indent="-363538" algn="l" rtl="0" fontAlgn="base">
        <a:spcBef>
          <a:spcPct val="20000"/>
        </a:spcBef>
        <a:spcAft>
          <a:spcPct val="0"/>
        </a:spcAft>
        <a:buChar char="•"/>
        <a:defRPr sz="600">
          <a:solidFill>
            <a:schemeClr val="tx1"/>
          </a:solidFill>
          <a:latin typeface="+mn-lt"/>
          <a:cs typeface="+mn-cs"/>
        </a:defRPr>
      </a:lvl6pPr>
      <a:lvl7pPr marL="3068638" indent="-363538" algn="l" rtl="0" fontAlgn="base">
        <a:spcBef>
          <a:spcPct val="20000"/>
        </a:spcBef>
        <a:spcAft>
          <a:spcPct val="0"/>
        </a:spcAft>
        <a:buChar char="•"/>
        <a:defRPr sz="600">
          <a:solidFill>
            <a:schemeClr val="tx1"/>
          </a:solidFill>
          <a:latin typeface="+mn-lt"/>
          <a:cs typeface="+mn-cs"/>
        </a:defRPr>
      </a:lvl7pPr>
      <a:lvl8pPr marL="3525838" indent="-363538" algn="l" rtl="0" fontAlgn="base">
        <a:spcBef>
          <a:spcPct val="20000"/>
        </a:spcBef>
        <a:spcAft>
          <a:spcPct val="0"/>
        </a:spcAft>
        <a:buChar char="•"/>
        <a:defRPr sz="600">
          <a:solidFill>
            <a:schemeClr val="tx1"/>
          </a:solidFill>
          <a:latin typeface="+mn-lt"/>
          <a:cs typeface="+mn-cs"/>
        </a:defRPr>
      </a:lvl8pPr>
      <a:lvl9pPr marL="3983038" indent="-363538" algn="l" rtl="0" fontAlgn="base">
        <a:spcBef>
          <a:spcPct val="20000"/>
        </a:spcBef>
        <a:spcAft>
          <a:spcPct val="0"/>
        </a:spcAft>
        <a:buChar char="•"/>
        <a:defRPr sz="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45" name="Picture 13" descr="Supply 1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54638" y="339725"/>
            <a:ext cx="3249612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23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0650" y="4679950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/>
                </a:solidFill>
              </a:defRPr>
            </a:lvl1pPr>
          </a:lstStyle>
          <a:p>
            <a:fld id="{D252076D-2FEC-4BF5-AB57-3E848269B60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364163" y="339725"/>
            <a:ext cx="3240087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524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64163" y="4041775"/>
            <a:ext cx="32400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95244" name="Picture 1" descr="Master_SSE_CWG Logo_Horizontal_Blue_LR copy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9750" y="4251325"/>
            <a:ext cx="173037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4489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6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363538" algn="l" rtl="0" fontAlgn="base">
        <a:spcBef>
          <a:spcPct val="20000"/>
        </a:spcBef>
        <a:spcAft>
          <a:spcPct val="0"/>
        </a:spcAft>
        <a:buChar char="–"/>
        <a:defRPr sz="600">
          <a:solidFill>
            <a:schemeClr val="tx1"/>
          </a:solidFill>
          <a:latin typeface="+mn-lt"/>
          <a:cs typeface="+mn-cs"/>
        </a:defRPr>
      </a:lvl2pPr>
      <a:lvl3pPr marL="1069975" indent="-347663" algn="l" rtl="0" fontAlgn="base">
        <a:spcBef>
          <a:spcPct val="20000"/>
        </a:spcBef>
        <a:spcAft>
          <a:spcPct val="0"/>
        </a:spcAft>
        <a:buChar char="•"/>
        <a:defRPr sz="600">
          <a:solidFill>
            <a:schemeClr val="tx1"/>
          </a:solidFill>
          <a:latin typeface="+mn-lt"/>
          <a:cs typeface="+mn-cs"/>
        </a:defRPr>
      </a:lvl3pPr>
      <a:lvl4pPr marL="1611313" indent="-361950" algn="l" rtl="0" fontAlgn="base">
        <a:spcBef>
          <a:spcPct val="20000"/>
        </a:spcBef>
        <a:spcAft>
          <a:spcPct val="0"/>
        </a:spcAft>
        <a:buChar char="–"/>
        <a:defRPr sz="600">
          <a:solidFill>
            <a:schemeClr val="tx1"/>
          </a:solidFill>
          <a:latin typeface="+mn-lt"/>
          <a:cs typeface="+mn-cs"/>
        </a:defRPr>
      </a:lvl4pPr>
      <a:lvl5pPr marL="2154238" indent="-363538" algn="l" rtl="0" fontAlgn="base">
        <a:spcBef>
          <a:spcPct val="20000"/>
        </a:spcBef>
        <a:spcAft>
          <a:spcPct val="0"/>
        </a:spcAft>
        <a:buChar char="•"/>
        <a:defRPr sz="600">
          <a:solidFill>
            <a:schemeClr val="tx1"/>
          </a:solidFill>
          <a:latin typeface="+mn-lt"/>
          <a:cs typeface="+mn-cs"/>
        </a:defRPr>
      </a:lvl5pPr>
      <a:lvl6pPr marL="2611438" indent="-363538" algn="l" rtl="0" fontAlgn="base">
        <a:spcBef>
          <a:spcPct val="20000"/>
        </a:spcBef>
        <a:spcAft>
          <a:spcPct val="0"/>
        </a:spcAft>
        <a:buChar char="•"/>
        <a:defRPr sz="600">
          <a:solidFill>
            <a:schemeClr val="tx1"/>
          </a:solidFill>
          <a:latin typeface="+mn-lt"/>
          <a:cs typeface="+mn-cs"/>
        </a:defRPr>
      </a:lvl6pPr>
      <a:lvl7pPr marL="3068638" indent="-363538" algn="l" rtl="0" fontAlgn="base">
        <a:spcBef>
          <a:spcPct val="20000"/>
        </a:spcBef>
        <a:spcAft>
          <a:spcPct val="0"/>
        </a:spcAft>
        <a:buChar char="•"/>
        <a:defRPr sz="600">
          <a:solidFill>
            <a:schemeClr val="tx1"/>
          </a:solidFill>
          <a:latin typeface="+mn-lt"/>
          <a:cs typeface="+mn-cs"/>
        </a:defRPr>
      </a:lvl7pPr>
      <a:lvl8pPr marL="3525838" indent="-363538" algn="l" rtl="0" fontAlgn="base">
        <a:spcBef>
          <a:spcPct val="20000"/>
        </a:spcBef>
        <a:spcAft>
          <a:spcPct val="0"/>
        </a:spcAft>
        <a:buChar char="•"/>
        <a:defRPr sz="600">
          <a:solidFill>
            <a:schemeClr val="tx1"/>
          </a:solidFill>
          <a:latin typeface="+mn-lt"/>
          <a:cs typeface="+mn-cs"/>
        </a:defRPr>
      </a:lvl8pPr>
      <a:lvl9pPr marL="3983038" indent="-363538" algn="l" rtl="0" fontAlgn="base">
        <a:spcBef>
          <a:spcPct val="20000"/>
        </a:spcBef>
        <a:spcAft>
          <a:spcPct val="0"/>
        </a:spcAft>
        <a:buChar char="•"/>
        <a:defRPr sz="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91" name="Picture 7" descr="ESC 3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9750" y="339725"/>
            <a:ext cx="324961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23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0650" y="4679950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/>
                </a:solidFill>
              </a:defRPr>
            </a:lvl1pPr>
          </a:lstStyle>
          <a:p>
            <a:fld id="{EE8486AF-20B3-4CC4-A15D-7138628B9F2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723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339725"/>
            <a:ext cx="324008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7238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427288"/>
            <a:ext cx="32400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72390" name="Picture 1" descr="Master_SSE_CWG Logo_Horizontal_Blue_LR copy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9750" y="4251325"/>
            <a:ext cx="173037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6751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6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363538" algn="l" rtl="0" fontAlgn="base">
        <a:spcBef>
          <a:spcPct val="20000"/>
        </a:spcBef>
        <a:spcAft>
          <a:spcPct val="0"/>
        </a:spcAft>
        <a:buChar char="–"/>
        <a:defRPr sz="600">
          <a:solidFill>
            <a:schemeClr val="tx1"/>
          </a:solidFill>
          <a:latin typeface="+mn-lt"/>
          <a:cs typeface="+mn-cs"/>
        </a:defRPr>
      </a:lvl2pPr>
      <a:lvl3pPr marL="1069975" indent="-347663" algn="l" rtl="0" fontAlgn="base">
        <a:spcBef>
          <a:spcPct val="20000"/>
        </a:spcBef>
        <a:spcAft>
          <a:spcPct val="0"/>
        </a:spcAft>
        <a:buChar char="•"/>
        <a:defRPr sz="600">
          <a:solidFill>
            <a:schemeClr val="tx1"/>
          </a:solidFill>
          <a:latin typeface="+mn-lt"/>
          <a:cs typeface="+mn-cs"/>
        </a:defRPr>
      </a:lvl3pPr>
      <a:lvl4pPr marL="1611313" indent="-361950" algn="l" rtl="0" fontAlgn="base">
        <a:spcBef>
          <a:spcPct val="20000"/>
        </a:spcBef>
        <a:spcAft>
          <a:spcPct val="0"/>
        </a:spcAft>
        <a:buChar char="–"/>
        <a:defRPr sz="600">
          <a:solidFill>
            <a:schemeClr val="tx1"/>
          </a:solidFill>
          <a:latin typeface="+mn-lt"/>
          <a:cs typeface="+mn-cs"/>
        </a:defRPr>
      </a:lvl4pPr>
      <a:lvl5pPr marL="2154238" indent="-363538" algn="l" rtl="0" fontAlgn="base">
        <a:spcBef>
          <a:spcPct val="20000"/>
        </a:spcBef>
        <a:spcAft>
          <a:spcPct val="0"/>
        </a:spcAft>
        <a:buChar char="•"/>
        <a:defRPr sz="600">
          <a:solidFill>
            <a:schemeClr val="tx1"/>
          </a:solidFill>
          <a:latin typeface="+mn-lt"/>
          <a:cs typeface="+mn-cs"/>
        </a:defRPr>
      </a:lvl5pPr>
      <a:lvl6pPr marL="2611438" indent="-363538" algn="l" rtl="0" fontAlgn="base">
        <a:spcBef>
          <a:spcPct val="20000"/>
        </a:spcBef>
        <a:spcAft>
          <a:spcPct val="0"/>
        </a:spcAft>
        <a:buChar char="•"/>
        <a:defRPr sz="600">
          <a:solidFill>
            <a:schemeClr val="tx1"/>
          </a:solidFill>
          <a:latin typeface="+mn-lt"/>
          <a:cs typeface="+mn-cs"/>
        </a:defRPr>
      </a:lvl6pPr>
      <a:lvl7pPr marL="3068638" indent="-363538" algn="l" rtl="0" fontAlgn="base">
        <a:spcBef>
          <a:spcPct val="20000"/>
        </a:spcBef>
        <a:spcAft>
          <a:spcPct val="0"/>
        </a:spcAft>
        <a:buChar char="•"/>
        <a:defRPr sz="600">
          <a:solidFill>
            <a:schemeClr val="tx1"/>
          </a:solidFill>
          <a:latin typeface="+mn-lt"/>
          <a:cs typeface="+mn-cs"/>
        </a:defRPr>
      </a:lvl7pPr>
      <a:lvl8pPr marL="3525838" indent="-363538" algn="l" rtl="0" fontAlgn="base">
        <a:spcBef>
          <a:spcPct val="20000"/>
        </a:spcBef>
        <a:spcAft>
          <a:spcPct val="0"/>
        </a:spcAft>
        <a:buChar char="•"/>
        <a:defRPr sz="600">
          <a:solidFill>
            <a:schemeClr val="tx1"/>
          </a:solidFill>
          <a:latin typeface="+mn-lt"/>
          <a:cs typeface="+mn-cs"/>
        </a:defRPr>
      </a:lvl8pPr>
      <a:lvl9pPr marL="3983038" indent="-363538" algn="l" rtl="0" fontAlgn="base">
        <a:spcBef>
          <a:spcPct val="20000"/>
        </a:spcBef>
        <a:spcAft>
          <a:spcPct val="0"/>
        </a:spcAft>
        <a:buChar char="•"/>
        <a:defRPr sz="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7" name="Picture 11" descr="Closing CW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5146675"/>
          </a:xfrm>
          <a:prstGeom prst="rect">
            <a:avLst/>
          </a:prstGeom>
          <a:noFill/>
        </p:spPr>
      </p:pic>
      <p:sp>
        <p:nvSpPr>
          <p:cNvPr id="1065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0650" y="4679950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/>
                </a:solidFill>
              </a:defRPr>
            </a:lvl1pPr>
          </a:lstStyle>
          <a:p>
            <a:fld id="{20C1F34D-7DB8-4624-9DD5-4D486CF4CF5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3005138"/>
            <a:ext cx="8064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65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4084638"/>
            <a:ext cx="82296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0"/>
            <a:r>
              <a:rPr lang="en-GB" smtClean="0"/>
              <a:t>Fifth level</a:t>
            </a:r>
          </a:p>
        </p:txBody>
      </p:sp>
      <p:pic>
        <p:nvPicPr>
          <p:cNvPr id="106506" name="Picture 1" descr="Master_SSE_CWG Logo_Horizontal_Blue_LR copy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9750" y="4251325"/>
            <a:ext cx="173037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6518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300" b="1">
          <a:solidFill>
            <a:srgbClr val="1C437E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 b="1">
          <a:solidFill>
            <a:srgbClr val="1C437E"/>
          </a:solidFill>
          <a:latin typeface="Calibri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 b="1">
          <a:solidFill>
            <a:srgbClr val="1C437E"/>
          </a:solidFill>
          <a:latin typeface="Calibri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 b="1">
          <a:solidFill>
            <a:srgbClr val="1C437E"/>
          </a:solidFill>
          <a:latin typeface="Calibri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 b="1">
          <a:solidFill>
            <a:srgbClr val="1C437E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1C437E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1C437E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1C437E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1C437E"/>
          </a:solidFill>
          <a:latin typeface="Calibri" pitchFamily="34" charset="0"/>
          <a:cs typeface="Arial" charset="0"/>
        </a:defRPr>
      </a:lvl9pPr>
    </p:titleStyle>
    <p:bodyStyle>
      <a:lvl1pPr algn="ctr" rtl="0" fontAlgn="base">
        <a:spcBef>
          <a:spcPct val="20000"/>
        </a:spcBef>
        <a:spcAft>
          <a:spcPct val="0"/>
        </a:spcAft>
        <a:defRPr sz="600" b="1">
          <a:solidFill>
            <a:schemeClr val="bg1"/>
          </a:solidFill>
          <a:latin typeface="+mn-lt"/>
          <a:ea typeface="+mn-ea"/>
          <a:cs typeface="+mn-cs"/>
        </a:defRPr>
      </a:lvl1pPr>
      <a:lvl2pPr marL="542925" indent="-363538" algn="l" rtl="0" fontAlgn="base">
        <a:spcBef>
          <a:spcPct val="20000"/>
        </a:spcBef>
        <a:spcAft>
          <a:spcPct val="0"/>
        </a:spcAft>
        <a:buChar char="–"/>
        <a:defRPr sz="600">
          <a:solidFill>
            <a:schemeClr val="bg1"/>
          </a:solidFill>
          <a:latin typeface="+mn-lt"/>
          <a:cs typeface="+mn-cs"/>
        </a:defRPr>
      </a:lvl2pPr>
      <a:lvl3pPr marL="1069975" indent="-347663" algn="l" rtl="0" fontAlgn="base">
        <a:spcBef>
          <a:spcPct val="20000"/>
        </a:spcBef>
        <a:spcAft>
          <a:spcPct val="0"/>
        </a:spcAft>
        <a:buChar char="•"/>
        <a:defRPr sz="600">
          <a:solidFill>
            <a:schemeClr val="bg1"/>
          </a:solidFill>
          <a:latin typeface="+mn-lt"/>
          <a:cs typeface="+mn-cs"/>
        </a:defRPr>
      </a:lvl3pPr>
      <a:lvl4pPr marL="1611313" indent="-361950" algn="l" rtl="0" fontAlgn="base">
        <a:spcBef>
          <a:spcPct val="20000"/>
        </a:spcBef>
        <a:spcAft>
          <a:spcPct val="0"/>
        </a:spcAft>
        <a:buChar char="–"/>
        <a:defRPr sz="600">
          <a:solidFill>
            <a:schemeClr val="bg1"/>
          </a:solidFill>
          <a:latin typeface="+mn-lt"/>
          <a:cs typeface="+mn-cs"/>
        </a:defRPr>
      </a:lvl4pPr>
      <a:lvl5pPr marL="2154238" indent="-363538" algn="l" rtl="0" fontAlgn="base">
        <a:spcBef>
          <a:spcPct val="20000"/>
        </a:spcBef>
        <a:spcAft>
          <a:spcPct val="0"/>
        </a:spcAft>
        <a:buChar char="•"/>
        <a:defRPr sz="600">
          <a:solidFill>
            <a:schemeClr val="bg1"/>
          </a:solidFill>
          <a:latin typeface="+mn-lt"/>
          <a:cs typeface="+mn-cs"/>
        </a:defRPr>
      </a:lvl5pPr>
      <a:lvl6pPr marL="2611438" indent="-363538" algn="l" rtl="0" fontAlgn="base">
        <a:spcBef>
          <a:spcPct val="20000"/>
        </a:spcBef>
        <a:spcAft>
          <a:spcPct val="0"/>
        </a:spcAft>
        <a:buChar char="•"/>
        <a:defRPr sz="600">
          <a:solidFill>
            <a:schemeClr val="bg1"/>
          </a:solidFill>
          <a:latin typeface="+mn-lt"/>
          <a:cs typeface="+mn-cs"/>
        </a:defRPr>
      </a:lvl6pPr>
      <a:lvl7pPr marL="3068638" indent="-363538" algn="l" rtl="0" fontAlgn="base">
        <a:spcBef>
          <a:spcPct val="20000"/>
        </a:spcBef>
        <a:spcAft>
          <a:spcPct val="0"/>
        </a:spcAft>
        <a:buChar char="•"/>
        <a:defRPr sz="600">
          <a:solidFill>
            <a:schemeClr val="bg1"/>
          </a:solidFill>
          <a:latin typeface="+mn-lt"/>
          <a:cs typeface="+mn-cs"/>
        </a:defRPr>
      </a:lvl7pPr>
      <a:lvl8pPr marL="3525838" indent="-363538" algn="l" rtl="0" fontAlgn="base">
        <a:spcBef>
          <a:spcPct val="20000"/>
        </a:spcBef>
        <a:spcAft>
          <a:spcPct val="0"/>
        </a:spcAft>
        <a:buChar char="•"/>
        <a:defRPr sz="600">
          <a:solidFill>
            <a:schemeClr val="bg1"/>
          </a:solidFill>
          <a:latin typeface="+mn-lt"/>
          <a:cs typeface="+mn-cs"/>
        </a:defRPr>
      </a:lvl8pPr>
      <a:lvl9pPr marL="3983038" indent="-363538" algn="l" rtl="0" fontAlgn="base">
        <a:spcBef>
          <a:spcPct val="20000"/>
        </a:spcBef>
        <a:spcAft>
          <a:spcPct val="0"/>
        </a:spcAft>
        <a:buChar char="•"/>
        <a:defRPr sz="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7" name="Rectangle 11"/>
          <p:cNvSpPr>
            <a:spLocks noChangeAspect="1" noChangeArrowheads="1"/>
          </p:cNvSpPr>
          <p:nvPr/>
        </p:nvSpPr>
        <p:spPr bwMode="auto">
          <a:xfrm>
            <a:off x="0" y="1588"/>
            <a:ext cx="9140825" cy="514191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tint val="76078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0650" y="4679950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/>
                </a:solidFill>
              </a:defRPr>
            </a:lvl1pPr>
          </a:lstStyle>
          <a:p>
            <a:fld id="{295DAE98-4CAA-43D9-BE01-1D0FE7CC835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98525"/>
            <a:ext cx="52562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2698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762125"/>
            <a:ext cx="82296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26986" name="Picture 1" descr="Master_SSE_CWG Logo_Horizontal_Blue_LR copy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9750" y="4251325"/>
            <a:ext cx="173037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4038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800" b="1">
          <a:solidFill>
            <a:schemeClr val="tx1"/>
          </a:solidFill>
          <a:latin typeface="+mn-lt"/>
          <a:ea typeface="+mn-ea"/>
          <a:cs typeface="+mn-cs"/>
        </a:defRPr>
      </a:lvl1pPr>
      <a:lvl2pPr marL="542925" indent="-363538" algn="l" rtl="0" fontAlgn="base">
        <a:spcBef>
          <a:spcPct val="20000"/>
        </a:spcBef>
        <a:spcAft>
          <a:spcPct val="0"/>
        </a:spcAft>
        <a:buChar char="–"/>
        <a:defRPr sz="800">
          <a:solidFill>
            <a:schemeClr val="tx1"/>
          </a:solidFill>
          <a:latin typeface="Arial" charset="0"/>
          <a:cs typeface="+mn-cs"/>
        </a:defRPr>
      </a:lvl2pPr>
      <a:lvl3pPr marL="1069975" indent="-347663" algn="l" rtl="0" fontAlgn="base">
        <a:spcBef>
          <a:spcPct val="20000"/>
        </a:spcBef>
        <a:spcAft>
          <a:spcPct val="0"/>
        </a:spcAft>
        <a:buChar char="•"/>
        <a:defRPr sz="800">
          <a:solidFill>
            <a:schemeClr val="tx1"/>
          </a:solidFill>
          <a:latin typeface="Arial" charset="0"/>
          <a:cs typeface="+mn-cs"/>
        </a:defRPr>
      </a:lvl3pPr>
      <a:lvl4pPr marL="1611313" indent="-361950" algn="l" rtl="0" fontAlgn="base">
        <a:spcBef>
          <a:spcPct val="20000"/>
        </a:spcBef>
        <a:spcAft>
          <a:spcPct val="0"/>
        </a:spcAft>
        <a:buChar char="–"/>
        <a:defRPr sz="800">
          <a:solidFill>
            <a:schemeClr val="tx1"/>
          </a:solidFill>
          <a:latin typeface="Arial" charset="0"/>
          <a:cs typeface="+mn-cs"/>
        </a:defRPr>
      </a:lvl4pPr>
      <a:lvl5pPr marL="2154238" indent="-363538" algn="l" rtl="0" fontAlgn="base">
        <a:spcBef>
          <a:spcPct val="20000"/>
        </a:spcBef>
        <a:spcAft>
          <a:spcPct val="0"/>
        </a:spcAft>
        <a:buChar char="•"/>
        <a:defRPr sz="800">
          <a:solidFill>
            <a:schemeClr val="tx1"/>
          </a:solidFill>
          <a:latin typeface="Arial" charset="0"/>
          <a:cs typeface="+mn-cs"/>
        </a:defRPr>
      </a:lvl5pPr>
      <a:lvl6pPr marL="2611438" indent="-363538" algn="l" rtl="0" fontAlgn="base">
        <a:spcBef>
          <a:spcPct val="20000"/>
        </a:spcBef>
        <a:spcAft>
          <a:spcPct val="0"/>
        </a:spcAft>
        <a:buChar char="•"/>
        <a:defRPr sz="800">
          <a:solidFill>
            <a:schemeClr val="tx1"/>
          </a:solidFill>
          <a:latin typeface="Arial" charset="0"/>
          <a:cs typeface="+mn-cs"/>
        </a:defRPr>
      </a:lvl6pPr>
      <a:lvl7pPr marL="3068638" indent="-363538" algn="l" rtl="0" fontAlgn="base">
        <a:spcBef>
          <a:spcPct val="20000"/>
        </a:spcBef>
        <a:spcAft>
          <a:spcPct val="0"/>
        </a:spcAft>
        <a:buChar char="•"/>
        <a:defRPr sz="800">
          <a:solidFill>
            <a:schemeClr val="tx1"/>
          </a:solidFill>
          <a:latin typeface="Arial" charset="0"/>
          <a:cs typeface="+mn-cs"/>
        </a:defRPr>
      </a:lvl7pPr>
      <a:lvl8pPr marL="3525838" indent="-363538" algn="l" rtl="0" fontAlgn="base">
        <a:spcBef>
          <a:spcPct val="20000"/>
        </a:spcBef>
        <a:spcAft>
          <a:spcPct val="0"/>
        </a:spcAft>
        <a:buChar char="•"/>
        <a:defRPr sz="800">
          <a:solidFill>
            <a:schemeClr val="tx1"/>
          </a:solidFill>
          <a:latin typeface="Arial" charset="0"/>
          <a:cs typeface="+mn-cs"/>
        </a:defRPr>
      </a:lvl8pPr>
      <a:lvl9pPr marL="3983038" indent="-363538" algn="l" rtl="0" fontAlgn="base">
        <a:spcBef>
          <a:spcPct val="20000"/>
        </a:spcBef>
        <a:spcAft>
          <a:spcPct val="0"/>
        </a:spcAft>
        <a:buChar char="•"/>
        <a:defRPr sz="8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1" name="Rectangle 9"/>
          <p:cNvSpPr>
            <a:spLocks noChangeAspect="1" noChangeArrowheads="1"/>
          </p:cNvSpPr>
          <p:nvPr/>
        </p:nvSpPr>
        <p:spPr bwMode="auto">
          <a:xfrm>
            <a:off x="0" y="1588"/>
            <a:ext cx="9140825" cy="5141912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0650" y="4679950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/>
                </a:solidFill>
              </a:defRPr>
            </a:lvl1pPr>
          </a:lstStyle>
          <a:p>
            <a:fld id="{3B254C37-608E-4931-99FE-F31A4055AA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98525"/>
            <a:ext cx="52562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16100"/>
            <a:ext cx="82296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41320" name="Picture 1" descr="Master_SSE_CWG Logo_Horizontal_Blue_LR copy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9750" y="4251325"/>
            <a:ext cx="173037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408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800" b="1">
          <a:solidFill>
            <a:schemeClr val="hlink"/>
          </a:solidFill>
          <a:latin typeface="+mn-lt"/>
          <a:ea typeface="+mn-ea"/>
          <a:cs typeface="+mn-cs"/>
        </a:defRPr>
      </a:lvl1pPr>
      <a:lvl2pPr marL="542925" indent="-363538" algn="l" rtl="0" fontAlgn="base">
        <a:spcBef>
          <a:spcPct val="20000"/>
        </a:spcBef>
        <a:spcAft>
          <a:spcPct val="0"/>
        </a:spcAft>
        <a:buChar char="–"/>
        <a:defRPr sz="800">
          <a:solidFill>
            <a:schemeClr val="hlink"/>
          </a:solidFill>
          <a:latin typeface="Arial" charset="0"/>
          <a:cs typeface="+mn-cs"/>
        </a:defRPr>
      </a:lvl2pPr>
      <a:lvl3pPr marL="1069975" indent="-347663" algn="l" rtl="0" fontAlgn="base">
        <a:spcBef>
          <a:spcPct val="20000"/>
        </a:spcBef>
        <a:spcAft>
          <a:spcPct val="0"/>
        </a:spcAft>
        <a:buChar char="•"/>
        <a:defRPr sz="800">
          <a:solidFill>
            <a:schemeClr val="hlink"/>
          </a:solidFill>
          <a:latin typeface="Arial" charset="0"/>
          <a:cs typeface="+mn-cs"/>
        </a:defRPr>
      </a:lvl3pPr>
      <a:lvl4pPr marL="1611313" indent="-361950" algn="l" rtl="0" fontAlgn="base">
        <a:spcBef>
          <a:spcPct val="20000"/>
        </a:spcBef>
        <a:spcAft>
          <a:spcPct val="0"/>
        </a:spcAft>
        <a:buChar char="–"/>
        <a:defRPr sz="800">
          <a:solidFill>
            <a:schemeClr val="hlink"/>
          </a:solidFill>
          <a:latin typeface="Arial" charset="0"/>
          <a:cs typeface="+mn-cs"/>
        </a:defRPr>
      </a:lvl4pPr>
      <a:lvl5pPr marL="2154238" indent="-363538" algn="l" rtl="0" fontAlgn="base">
        <a:spcBef>
          <a:spcPct val="20000"/>
        </a:spcBef>
        <a:spcAft>
          <a:spcPct val="0"/>
        </a:spcAft>
        <a:buChar char="•"/>
        <a:defRPr sz="800">
          <a:solidFill>
            <a:schemeClr val="hlink"/>
          </a:solidFill>
          <a:latin typeface="Arial" charset="0"/>
          <a:cs typeface="+mn-cs"/>
        </a:defRPr>
      </a:lvl5pPr>
      <a:lvl6pPr marL="2611438" indent="-363538" algn="l" rtl="0" fontAlgn="base">
        <a:spcBef>
          <a:spcPct val="20000"/>
        </a:spcBef>
        <a:spcAft>
          <a:spcPct val="0"/>
        </a:spcAft>
        <a:buChar char="•"/>
        <a:defRPr sz="800">
          <a:solidFill>
            <a:schemeClr val="hlink"/>
          </a:solidFill>
          <a:latin typeface="Arial" charset="0"/>
          <a:cs typeface="+mn-cs"/>
        </a:defRPr>
      </a:lvl6pPr>
      <a:lvl7pPr marL="3068638" indent="-363538" algn="l" rtl="0" fontAlgn="base">
        <a:spcBef>
          <a:spcPct val="20000"/>
        </a:spcBef>
        <a:spcAft>
          <a:spcPct val="0"/>
        </a:spcAft>
        <a:buChar char="•"/>
        <a:defRPr sz="800">
          <a:solidFill>
            <a:schemeClr val="hlink"/>
          </a:solidFill>
          <a:latin typeface="Arial" charset="0"/>
          <a:cs typeface="+mn-cs"/>
        </a:defRPr>
      </a:lvl7pPr>
      <a:lvl8pPr marL="3525838" indent="-363538" algn="l" rtl="0" fontAlgn="base">
        <a:spcBef>
          <a:spcPct val="20000"/>
        </a:spcBef>
        <a:spcAft>
          <a:spcPct val="0"/>
        </a:spcAft>
        <a:buChar char="•"/>
        <a:defRPr sz="800">
          <a:solidFill>
            <a:schemeClr val="hlink"/>
          </a:solidFill>
          <a:latin typeface="Arial" charset="0"/>
          <a:cs typeface="+mn-cs"/>
        </a:defRPr>
      </a:lvl8pPr>
      <a:lvl9pPr marL="3983038" indent="-363538" algn="l" rtl="0" fontAlgn="base">
        <a:spcBef>
          <a:spcPct val="20000"/>
        </a:spcBef>
        <a:spcAft>
          <a:spcPct val="0"/>
        </a:spcAft>
        <a:buChar char="•"/>
        <a:defRPr sz="800">
          <a:solidFill>
            <a:schemeClr val="hlink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Swoosh CWG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588"/>
            <a:ext cx="9134475" cy="5143501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3388" y="269875"/>
            <a:ext cx="82772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0650" y="46974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C813BA95-7438-4B9E-9FA2-C24E3A46B87D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4108" name="Picture 12" descr="SNAGHTML695081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9750" y="3113088"/>
            <a:ext cx="1900238" cy="2032000"/>
          </a:xfrm>
          <a:prstGeom prst="rect">
            <a:avLst/>
          </a:prstGeom>
          <a:noFill/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468313" y="1957388"/>
            <a:ext cx="41036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SELECT TITLE IN SLIDE LAYOUT IF YOU WANT TO USE THIS BACKGROUND</a:t>
            </a:r>
            <a:endParaRPr lang="en-GB" b="1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en-GB"/>
              <a:t>To show Slide layout panel select </a:t>
            </a:r>
            <a:r>
              <a:rPr lang="en-GB" b="1"/>
              <a:t>Format</a:t>
            </a:r>
            <a:r>
              <a:rPr lang="en-GB"/>
              <a:t> menu then click </a:t>
            </a:r>
            <a:r>
              <a:rPr lang="en-GB" b="1"/>
              <a:t>Slide Layout…</a:t>
            </a:r>
          </a:p>
        </p:txBody>
      </p:sp>
    </p:spTree>
    <p:extLst>
      <p:ext uri="{BB962C8B-B14F-4D97-AF65-F5344CB8AC3E}">
        <p14:creationId xmlns:p14="http://schemas.microsoft.com/office/powerpoint/2010/main" xmlns="" val="84693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200">
          <a:solidFill>
            <a:schemeClr val="bg1"/>
          </a:solidFill>
          <a:latin typeface="+mn-lt"/>
          <a:ea typeface="+mn-ea"/>
          <a:cs typeface="+mn-cs"/>
        </a:defRPr>
      </a:lvl1pPr>
      <a:lvl2pPr marL="542925" indent="-363538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  <a:cs typeface="+mn-cs"/>
        </a:defRPr>
      </a:lvl2pPr>
      <a:lvl3pPr marL="1069975" indent="-347663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cs typeface="+mn-cs"/>
        </a:defRPr>
      </a:lvl3pPr>
      <a:lvl4pPr marL="1611313" indent="-361950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  <a:cs typeface="+mn-cs"/>
        </a:defRPr>
      </a:lvl4pPr>
      <a:lvl5pPr marL="21542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cs typeface="+mn-cs"/>
        </a:defRPr>
      </a:lvl5pPr>
      <a:lvl6pPr marL="26114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cs typeface="+mn-cs"/>
        </a:defRPr>
      </a:lvl6pPr>
      <a:lvl7pPr marL="30686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cs typeface="+mn-cs"/>
        </a:defRPr>
      </a:lvl7pPr>
      <a:lvl8pPr marL="35258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cs typeface="+mn-cs"/>
        </a:defRPr>
      </a:lvl8pPr>
      <a:lvl9pPr marL="39830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Swoosh CWG 1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0" y="2391"/>
            <a:ext cx="9134475" cy="513554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3388" y="269875"/>
            <a:ext cx="82772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0650" y="46974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C813BA95-7438-4B9E-9FA2-C24E3A46B87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169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200">
          <a:solidFill>
            <a:schemeClr val="bg1"/>
          </a:solidFill>
          <a:latin typeface="+mn-lt"/>
          <a:ea typeface="+mn-ea"/>
          <a:cs typeface="+mn-cs"/>
        </a:defRPr>
      </a:lvl1pPr>
      <a:lvl2pPr marL="542925" indent="-363538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  <a:cs typeface="+mn-cs"/>
        </a:defRPr>
      </a:lvl2pPr>
      <a:lvl3pPr marL="1069975" indent="-347663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cs typeface="+mn-cs"/>
        </a:defRPr>
      </a:lvl3pPr>
      <a:lvl4pPr marL="1611313" indent="-361950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  <a:cs typeface="+mn-cs"/>
        </a:defRPr>
      </a:lvl4pPr>
      <a:lvl5pPr marL="21542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cs typeface="+mn-cs"/>
        </a:defRPr>
      </a:lvl5pPr>
      <a:lvl6pPr marL="26114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cs typeface="+mn-cs"/>
        </a:defRPr>
      </a:lvl6pPr>
      <a:lvl7pPr marL="30686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cs typeface="+mn-cs"/>
        </a:defRPr>
      </a:lvl7pPr>
      <a:lvl8pPr marL="35258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cs typeface="+mn-cs"/>
        </a:defRPr>
      </a:lvl8pPr>
      <a:lvl9pPr marL="39830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Swoosh CWG 1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0" y="2391"/>
            <a:ext cx="9134474" cy="513554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3388" y="269875"/>
            <a:ext cx="82772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0650" y="46974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C813BA95-7438-4B9E-9FA2-C24E3A46B87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1463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79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200">
          <a:solidFill>
            <a:schemeClr val="bg1"/>
          </a:solidFill>
          <a:latin typeface="+mn-lt"/>
          <a:ea typeface="+mn-ea"/>
          <a:cs typeface="+mn-cs"/>
        </a:defRPr>
      </a:lvl1pPr>
      <a:lvl2pPr marL="542925" indent="-363538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  <a:cs typeface="+mn-cs"/>
        </a:defRPr>
      </a:lvl2pPr>
      <a:lvl3pPr marL="1069975" indent="-347663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cs typeface="+mn-cs"/>
        </a:defRPr>
      </a:lvl3pPr>
      <a:lvl4pPr marL="1611313" indent="-361950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  <a:cs typeface="+mn-cs"/>
        </a:defRPr>
      </a:lvl4pPr>
      <a:lvl5pPr marL="21542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cs typeface="+mn-cs"/>
        </a:defRPr>
      </a:lvl5pPr>
      <a:lvl6pPr marL="26114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cs typeface="+mn-cs"/>
        </a:defRPr>
      </a:lvl6pPr>
      <a:lvl7pPr marL="30686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cs typeface="+mn-cs"/>
        </a:defRPr>
      </a:lvl7pPr>
      <a:lvl8pPr marL="35258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cs typeface="+mn-cs"/>
        </a:defRPr>
      </a:lvl8pPr>
      <a:lvl9pPr marL="39830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 descr="Swoosh CWG 2"/>
          <p:cNvPicPr preferRelativeResize="0"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5146675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3388" y="269875"/>
            <a:ext cx="82772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A88C680E-7A9E-436B-BDF3-04D7B1995756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6153" name="Picture 9" descr="SNAGHTML695081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9750" y="3113088"/>
            <a:ext cx="1900238" cy="2032000"/>
          </a:xfrm>
          <a:prstGeom prst="rect">
            <a:avLst/>
          </a:prstGeom>
          <a:noFill/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68313" y="1905000"/>
            <a:ext cx="41036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SELECT TITLE IN SLIDE LAYOUT IF YOU WANT TO USE THIS BACKGROUND</a:t>
            </a:r>
            <a:endParaRPr lang="en-GB" b="1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en-GB"/>
              <a:t>To show Slide layout panel select </a:t>
            </a:r>
            <a:r>
              <a:rPr lang="en-GB" b="1"/>
              <a:t>Format</a:t>
            </a:r>
            <a:r>
              <a:rPr lang="en-GB"/>
              <a:t> menu then click </a:t>
            </a:r>
            <a:r>
              <a:rPr lang="en-GB" b="1"/>
              <a:t>Slide Layout…</a:t>
            </a:r>
          </a:p>
        </p:txBody>
      </p:sp>
    </p:spTree>
    <p:extLst>
      <p:ext uri="{BB962C8B-B14F-4D97-AF65-F5344CB8AC3E}">
        <p14:creationId xmlns:p14="http://schemas.microsoft.com/office/powerpoint/2010/main" xmlns="" val="195774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200">
          <a:solidFill>
            <a:schemeClr val="bg1"/>
          </a:solidFill>
          <a:latin typeface="+mn-lt"/>
          <a:ea typeface="+mn-ea"/>
          <a:cs typeface="+mn-cs"/>
        </a:defRPr>
      </a:lvl1pPr>
      <a:lvl2pPr marL="542925" indent="-363538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  <a:cs typeface="+mn-cs"/>
        </a:defRPr>
      </a:lvl2pPr>
      <a:lvl3pPr marL="1069975" indent="-347663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cs typeface="+mn-cs"/>
        </a:defRPr>
      </a:lvl3pPr>
      <a:lvl4pPr marL="1611313" indent="-361950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  <a:cs typeface="+mn-cs"/>
        </a:defRPr>
      </a:lvl4pPr>
      <a:lvl5pPr marL="21542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cs typeface="+mn-cs"/>
        </a:defRPr>
      </a:lvl5pPr>
      <a:lvl6pPr marL="26114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cs typeface="+mn-cs"/>
        </a:defRPr>
      </a:lvl6pPr>
      <a:lvl7pPr marL="30686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cs typeface="+mn-cs"/>
        </a:defRPr>
      </a:lvl7pPr>
      <a:lvl8pPr marL="35258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cs typeface="+mn-cs"/>
        </a:defRPr>
      </a:lvl8pPr>
      <a:lvl9pPr marL="39830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 descr="Swoosh CWG 2"/>
          <p:cNvPicPr preferRelativeResize="0"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0" y="2264"/>
            <a:ext cx="9140825" cy="5142146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3388" y="269875"/>
            <a:ext cx="82772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A88C680E-7A9E-436B-BDF3-04D7B199575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423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200">
          <a:solidFill>
            <a:schemeClr val="bg1"/>
          </a:solidFill>
          <a:latin typeface="+mn-lt"/>
          <a:ea typeface="+mn-ea"/>
          <a:cs typeface="+mn-cs"/>
        </a:defRPr>
      </a:lvl1pPr>
      <a:lvl2pPr marL="542925" indent="-363538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  <a:cs typeface="+mn-cs"/>
        </a:defRPr>
      </a:lvl2pPr>
      <a:lvl3pPr marL="1069975" indent="-347663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cs typeface="+mn-cs"/>
        </a:defRPr>
      </a:lvl3pPr>
      <a:lvl4pPr marL="1611313" indent="-361950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  <a:cs typeface="+mn-cs"/>
        </a:defRPr>
      </a:lvl4pPr>
      <a:lvl5pPr marL="21542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cs typeface="+mn-cs"/>
        </a:defRPr>
      </a:lvl5pPr>
      <a:lvl6pPr marL="26114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cs typeface="+mn-cs"/>
        </a:defRPr>
      </a:lvl6pPr>
      <a:lvl7pPr marL="30686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cs typeface="+mn-cs"/>
        </a:defRPr>
      </a:lvl7pPr>
      <a:lvl8pPr marL="35258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cs typeface="+mn-cs"/>
        </a:defRPr>
      </a:lvl8pPr>
      <a:lvl9pPr marL="39830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 descr="Swoosh CWG 2"/>
          <p:cNvPicPr preferRelativeResize="0"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0" y="4300255"/>
            <a:ext cx="9140825" cy="844833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3388" y="269875"/>
            <a:ext cx="82772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A88C680E-7A9E-436B-BDF3-04D7B199575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1988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200">
          <a:solidFill>
            <a:schemeClr val="bg1"/>
          </a:solidFill>
          <a:latin typeface="+mn-lt"/>
          <a:ea typeface="+mn-ea"/>
          <a:cs typeface="+mn-cs"/>
        </a:defRPr>
      </a:lvl1pPr>
      <a:lvl2pPr marL="542925" indent="-363538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  <a:cs typeface="+mn-cs"/>
        </a:defRPr>
      </a:lvl2pPr>
      <a:lvl3pPr marL="1069975" indent="-347663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cs typeface="+mn-cs"/>
        </a:defRPr>
      </a:lvl3pPr>
      <a:lvl4pPr marL="1611313" indent="-361950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  <a:cs typeface="+mn-cs"/>
        </a:defRPr>
      </a:lvl4pPr>
      <a:lvl5pPr marL="21542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cs typeface="+mn-cs"/>
        </a:defRPr>
      </a:lvl5pPr>
      <a:lvl6pPr marL="26114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cs typeface="+mn-cs"/>
        </a:defRPr>
      </a:lvl6pPr>
      <a:lvl7pPr marL="30686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cs typeface="+mn-cs"/>
        </a:defRPr>
      </a:lvl7pPr>
      <a:lvl8pPr marL="35258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cs typeface="+mn-cs"/>
        </a:defRPr>
      </a:lvl8pPr>
      <a:lvl9pPr marL="39830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 descr="Swoosh CWG 2"/>
          <p:cNvPicPr preferRelativeResize="0"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1" y="2264"/>
            <a:ext cx="9140823" cy="5142146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3388" y="269875"/>
            <a:ext cx="82772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A88C680E-7A9E-436B-BDF3-04D7B199575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4976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C437E"/>
          </a:solidFill>
          <a:latin typeface="Calibri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200">
          <a:solidFill>
            <a:schemeClr val="bg1"/>
          </a:solidFill>
          <a:latin typeface="+mn-lt"/>
          <a:ea typeface="+mn-ea"/>
          <a:cs typeface="+mn-cs"/>
        </a:defRPr>
      </a:lvl1pPr>
      <a:lvl2pPr marL="542925" indent="-363538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  <a:cs typeface="+mn-cs"/>
        </a:defRPr>
      </a:lvl2pPr>
      <a:lvl3pPr marL="1069975" indent="-347663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cs typeface="+mn-cs"/>
        </a:defRPr>
      </a:lvl3pPr>
      <a:lvl4pPr marL="1611313" indent="-361950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  <a:cs typeface="+mn-cs"/>
        </a:defRPr>
      </a:lvl4pPr>
      <a:lvl5pPr marL="21542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cs typeface="+mn-cs"/>
        </a:defRPr>
      </a:lvl5pPr>
      <a:lvl6pPr marL="26114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cs typeface="+mn-cs"/>
        </a:defRPr>
      </a:lvl6pPr>
      <a:lvl7pPr marL="30686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cs typeface="+mn-cs"/>
        </a:defRPr>
      </a:lvl7pPr>
      <a:lvl8pPr marL="35258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cs typeface="+mn-cs"/>
        </a:defRPr>
      </a:lvl8pPr>
      <a:lvl9pPr marL="39830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2" name="Picture 12" descr="GPTW 3-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9750" y="339725"/>
            <a:ext cx="3243263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203325"/>
            <a:ext cx="324008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0650" y="4679950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/>
                </a:solidFill>
              </a:defRPr>
            </a:lvl1pPr>
          </a:lstStyle>
          <a:p>
            <a:fld id="{CF1B124B-FE51-450D-B4FB-6A09E764AB6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216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339725"/>
            <a:ext cx="32400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92171" name="Picture 1" descr="Master_SSE_CWG Logo_Horizontal_Blue_LR copy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9750" y="4251325"/>
            <a:ext cx="173037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965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1C437E"/>
          </a:solidFill>
          <a:latin typeface="Calibri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363538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Arial" charset="0"/>
          <a:cs typeface="+mn-cs"/>
        </a:defRPr>
      </a:lvl2pPr>
      <a:lvl3pPr marL="1069975" indent="-347663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  <a:cs typeface="+mn-cs"/>
        </a:defRPr>
      </a:lvl3pPr>
      <a:lvl4pPr marL="1611313" indent="-361950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Arial" charset="0"/>
          <a:cs typeface="+mn-cs"/>
        </a:defRPr>
      </a:lvl4pPr>
      <a:lvl5pPr marL="21542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  <a:cs typeface="+mn-cs"/>
        </a:defRPr>
      </a:lvl5pPr>
      <a:lvl6pPr marL="26114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  <a:cs typeface="+mn-cs"/>
        </a:defRPr>
      </a:lvl6pPr>
      <a:lvl7pPr marL="30686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  <a:cs typeface="+mn-cs"/>
        </a:defRPr>
      </a:lvl7pPr>
      <a:lvl8pPr marL="35258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  <a:cs typeface="+mn-cs"/>
        </a:defRPr>
      </a:lvl8pPr>
      <a:lvl9pPr marL="3983038" indent="-363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9750" y="4144180"/>
            <a:ext cx="3887788" cy="372258"/>
          </a:xfrm>
        </p:spPr>
        <p:txBody>
          <a:bodyPr/>
          <a:lstStyle/>
          <a:p>
            <a:r>
              <a:rPr lang="en-GB" dirty="0" smtClean="0">
                <a:solidFill>
                  <a:srgbClr val="1C437E"/>
                </a:solidFill>
              </a:rPr>
              <a:t>2</a:t>
            </a:r>
            <a:r>
              <a:rPr lang="en-GB" baseline="30000" dirty="0" smtClean="0">
                <a:solidFill>
                  <a:srgbClr val="1C437E"/>
                </a:solidFill>
              </a:rPr>
              <a:t>nd</a:t>
            </a:r>
            <a:r>
              <a:rPr lang="en-GB" dirty="0" smtClean="0">
                <a:solidFill>
                  <a:srgbClr val="1C437E"/>
                </a:solidFill>
              </a:rPr>
              <a:t> September 2014</a:t>
            </a:r>
            <a:endParaRPr lang="en-GB" dirty="0">
              <a:solidFill>
                <a:srgbClr val="1C437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8596" y="2786858"/>
            <a:ext cx="5534034" cy="863600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REWS – using ANSYS </a:t>
            </a:r>
            <a:r>
              <a:rPr lang="en-GB" dirty="0" smtClean="0"/>
              <a:t>CFX (CFD)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 of REWS in </a:t>
            </a:r>
            <a:r>
              <a:rPr lang="en-GB" dirty="0" err="1" smtClean="0"/>
              <a:t>Windmodeller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tabLst>
                <a:tab pos="271463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 	SSE employ ANSYS CFX ‘Windmodeller’ for wind flow modelling on 	complex sites. Used for:</a:t>
            </a:r>
          </a:p>
          <a:p>
            <a:pPr marL="982663" lvl="2" indent="-260350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Turbine/site suitability assessments</a:t>
            </a:r>
          </a:p>
          <a:p>
            <a:pPr marL="982663" lvl="2" indent="-260350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AEP</a:t>
            </a:r>
          </a:p>
          <a:p>
            <a:pPr marL="271463" lvl="1" indent="-271463">
              <a:buFont typeface="Arial" pitchFamily="34" charset="0"/>
              <a:buChar char="•"/>
              <a:tabLst>
                <a:tab pos="271463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WM can potentially provide a shortcut to implementing REWS using velocity extraction from CFD-Post</a:t>
            </a:r>
          </a:p>
          <a:p>
            <a:pPr marL="271463" lvl="1" indent="-271463">
              <a:buFont typeface="Arial" pitchFamily="34" charset="0"/>
              <a:buChar char="•"/>
              <a:tabLst>
                <a:tab pos="271463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In theory, shortcut </a:t>
            </a:r>
            <a:r>
              <a:rPr lang="en-GB" sz="1800" dirty="0" smtClean="0">
                <a:solidFill>
                  <a:schemeClr val="tx1"/>
                </a:solidFill>
              </a:rPr>
              <a:t>covers </a:t>
            </a:r>
            <a:r>
              <a:rPr lang="en-GB" sz="1800" dirty="0" smtClean="0">
                <a:solidFill>
                  <a:schemeClr val="tx1"/>
                </a:solidFill>
              </a:rPr>
              <a:t>shear, inflow angle and veer corrections</a:t>
            </a:r>
          </a:p>
          <a:p>
            <a:pPr marL="271463" lvl="1" indent="-271463">
              <a:buFont typeface="Arial" pitchFamily="34" charset="0"/>
              <a:buChar char="•"/>
              <a:tabLst>
                <a:tab pos="271463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Also being used to investigate physics behind observed correlation between yield variance and tower “stubbiness” 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00BF-EDC7-47E1-AC19-6562F2D8919A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28596" y="-142100"/>
            <a:ext cx="7143800" cy="863600"/>
          </a:xfrm>
        </p:spPr>
        <p:txBody>
          <a:bodyPr/>
          <a:lstStyle/>
          <a:p>
            <a:r>
              <a:rPr lang="en-GB" sz="2800" dirty="0" smtClean="0"/>
              <a:t>Turbine Layout 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693E3D-A970-4718-A28E-802C1FDCA44A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6" name="Picture 5" descr="4X4_Array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0993" y="1000908"/>
            <a:ext cx="4649479" cy="3201894"/>
          </a:xfrm>
          <a:prstGeom prst="rect">
            <a:avLst/>
          </a:prstGeom>
        </p:spPr>
      </p:pic>
      <p:graphicFrame>
        <p:nvGraphicFramePr>
          <p:cNvPr id="9" name="Chart 8"/>
          <p:cNvGraphicFramePr/>
          <p:nvPr/>
        </p:nvGraphicFramePr>
        <p:xfrm>
          <a:off x="539552" y="1204392"/>
          <a:ext cx="3286116" cy="2786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Straight Arrow Connector 14"/>
          <p:cNvCxnSpPr/>
          <p:nvPr/>
        </p:nvCxnSpPr>
        <p:spPr bwMode="auto">
          <a:xfrm>
            <a:off x="251520" y="2443768"/>
            <a:ext cx="720080" cy="0"/>
          </a:xfrm>
          <a:prstGeom prst="straightConnector1">
            <a:avLst/>
          </a:prstGeom>
          <a:noFill/>
          <a:ln w="3175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51520" y="206848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Inflow</a:t>
            </a:r>
            <a:endParaRPr lang="en-GB" sz="1400" b="1" dirty="0"/>
          </a:p>
        </p:txBody>
      </p:sp>
      <p:sp>
        <p:nvSpPr>
          <p:cNvPr id="8" name="Oval 7"/>
          <p:cNvSpPr/>
          <p:nvPr/>
        </p:nvSpPr>
        <p:spPr bwMode="auto">
          <a:xfrm>
            <a:off x="1142976" y="3572676"/>
            <a:ext cx="2143140" cy="42862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714744" y="215090"/>
            <a:ext cx="2143140" cy="500066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071538" y="3572676"/>
            <a:ext cx="2143140" cy="64294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28596" y="-142100"/>
            <a:ext cx="7143800" cy="863600"/>
          </a:xfrm>
        </p:spPr>
        <p:txBody>
          <a:bodyPr/>
          <a:lstStyle/>
          <a:p>
            <a:r>
              <a:rPr lang="en-GB" sz="2800" dirty="0" smtClean="0"/>
              <a:t>Boundary Layer Extraction 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693E3D-A970-4718-A28E-802C1FDCA44A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9" name="Picture 8" descr="4X4_Array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929469"/>
            <a:ext cx="3643338" cy="25090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844" y="3501238"/>
            <a:ext cx="75723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400" dirty="0" smtClean="0"/>
              <a:t>  </a:t>
            </a:r>
            <a:r>
              <a:rPr lang="en-GB" sz="1400" dirty="0" smtClean="0"/>
              <a:t>Sampling </a:t>
            </a:r>
            <a:r>
              <a:rPr lang="en-GB" sz="1400" dirty="0" smtClean="0"/>
              <a:t>Lines placed 20m in front of individual turbines and </a:t>
            </a:r>
            <a:r>
              <a:rPr lang="en-GB" sz="1400" dirty="0" smtClean="0"/>
              <a:t>at </a:t>
            </a:r>
            <a:r>
              <a:rPr lang="en-GB" sz="1400" dirty="0" smtClean="0"/>
              <a:t>1000m </a:t>
            </a:r>
            <a:r>
              <a:rPr lang="en-GB" sz="1400" dirty="0" smtClean="0"/>
              <a:t>upstream to </a:t>
            </a:r>
            <a:r>
              <a:rPr lang="en-GB" sz="1400" dirty="0" smtClean="0"/>
              <a:t>calculate inflow velocity profiles 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 </a:t>
            </a:r>
            <a:r>
              <a:rPr lang="en-GB" sz="1400" dirty="0" smtClean="0"/>
              <a:t>Samples </a:t>
            </a:r>
            <a:r>
              <a:rPr lang="en-GB" sz="1400" dirty="0" smtClean="0"/>
              <a:t>taken </a:t>
            </a:r>
            <a:r>
              <a:rPr lang="en-GB" sz="1400" dirty="0" smtClean="0"/>
              <a:t>vertically across turbine discs to </a:t>
            </a:r>
            <a:r>
              <a:rPr lang="en-GB" sz="1400" dirty="0" smtClean="0"/>
              <a:t>validate flow conditions 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 </a:t>
            </a:r>
            <a:r>
              <a:rPr lang="en-GB" sz="1400" dirty="0" smtClean="0"/>
              <a:t>Graphs </a:t>
            </a:r>
            <a:r>
              <a:rPr lang="en-GB" sz="1400" dirty="0" smtClean="0"/>
              <a:t>plotted but can also be exported for further analysis</a:t>
            </a:r>
            <a:endParaRPr lang="en-GB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58032"/>
            <a:ext cx="3571900" cy="274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28596" y="-142100"/>
            <a:ext cx="7143800" cy="863600"/>
          </a:xfrm>
        </p:spPr>
        <p:txBody>
          <a:bodyPr/>
          <a:lstStyle/>
          <a:p>
            <a:r>
              <a:rPr lang="en-GB" sz="2800" dirty="0" smtClean="0"/>
              <a:t>Circular Discs Average Inflow Velocity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693E3D-A970-4718-A28E-802C1FDCA44A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5" name="Picture 4" descr="4X4_Array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858032"/>
            <a:ext cx="5143536" cy="354212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215354"/>
            <a:ext cx="352244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643570" y="929470"/>
            <a:ext cx="27363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400" dirty="0" smtClean="0"/>
              <a:t>   This </a:t>
            </a:r>
            <a:r>
              <a:rPr lang="en-GB" sz="1400" dirty="0" smtClean="0"/>
              <a:t>is essentially an automated REWS calculation. As velocity perpendicular to rotor disc are considered, effects of inflow angle and veer are accounted for.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Inflow Angles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00BF-EDC7-47E1-AC19-6562F2D8919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00034" y="1143784"/>
            <a:ext cx="4214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  Use Cartesian values calculated within CFX-Post to find inflow angles as u and w components of velocity are known.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00034" y="3429800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=atan((ave(</a:t>
            </a:r>
            <a:r>
              <a:rPr lang="es-ES" dirty="0" err="1" smtClean="0"/>
              <a:t>Velocity</a:t>
            </a:r>
            <a:r>
              <a:rPr lang="es-ES" dirty="0" smtClean="0"/>
              <a:t> w)@HH65Disc4)/(ave(</a:t>
            </a:r>
            <a:r>
              <a:rPr lang="es-ES" dirty="0" err="1" smtClean="0"/>
              <a:t>Velocity</a:t>
            </a:r>
            <a:r>
              <a:rPr lang="es-ES" dirty="0" smtClean="0"/>
              <a:t> u)@HH65Disc4))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786594"/>
            <a:ext cx="396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Setup File </a:t>
            </a:r>
            <a:endParaRPr lang="en-GB" dirty="0"/>
          </a:p>
        </p:txBody>
      </p:sp>
      <p:pic>
        <p:nvPicPr>
          <p:cNvPr id="5" name="Content Placeholder 4" descr="4X4_Arra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929470"/>
            <a:ext cx="4930852" cy="33956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00BF-EDC7-47E1-AC19-6562F2D8919A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715008" y="1000908"/>
            <a:ext cx="3000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 Ability </a:t>
            </a:r>
            <a:r>
              <a:rPr lang="en-GB" dirty="0" smtClean="0"/>
              <a:t>to run multiple cases once a set up file has been </a:t>
            </a:r>
            <a:r>
              <a:rPr lang="en-GB" dirty="0" smtClean="0"/>
              <a:t>created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Attention to spacing required to avoid wakes influencing results!</a:t>
            </a:r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tabLst>
                <a:tab pos="271463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 	WM can potentially provide a shortcut to implementing REWS using velocity 	extraction from CFD-Post</a:t>
            </a:r>
          </a:p>
          <a:p>
            <a:pPr marL="271463" lvl="1" indent="-271463">
              <a:buFont typeface="Arial" pitchFamily="34" charset="0"/>
              <a:buChar char="•"/>
              <a:tabLst>
                <a:tab pos="271463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Approach saves time over manual implementation</a:t>
            </a:r>
          </a:p>
          <a:p>
            <a:pPr marL="271463" lvl="1" indent="-271463">
              <a:buFont typeface="Arial" pitchFamily="34" charset="0"/>
              <a:buChar char="•"/>
              <a:tabLst>
                <a:tab pos="271463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Reliant on model accuracy </a:t>
            </a:r>
            <a:r>
              <a:rPr lang="en-GB" sz="1800" dirty="0" smtClean="0">
                <a:solidFill>
                  <a:schemeClr val="tx1"/>
                </a:solidFill>
                <a:sym typeface="Wingdings" pitchFamily="2" charset="2"/>
              </a:rPr>
              <a:t> g</a:t>
            </a:r>
            <a:r>
              <a:rPr lang="en-GB" sz="1800" dirty="0" smtClean="0">
                <a:solidFill>
                  <a:schemeClr val="tx1"/>
                </a:solidFill>
              </a:rPr>
              <a:t>ood first order approximation</a:t>
            </a:r>
            <a:r>
              <a:rPr lang="en-GB" sz="1800" dirty="0" smtClean="0">
                <a:solidFill>
                  <a:schemeClr val="tx1"/>
                </a:solidFill>
              </a:rPr>
              <a:t>?</a:t>
            </a:r>
          </a:p>
          <a:p>
            <a:pPr marL="271463" lvl="1" indent="-271463">
              <a:buFont typeface="Arial" pitchFamily="34" charset="0"/>
              <a:buChar char="•"/>
              <a:tabLst>
                <a:tab pos="271463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Has lead on to investigations of “tower stubbiness” using velocity profile extractions, using activator discs assuming </a:t>
            </a:r>
            <a:r>
              <a:rPr lang="en-GB" sz="1800" b="1" dirty="0" smtClean="0">
                <a:solidFill>
                  <a:schemeClr val="tx1"/>
                </a:solidFill>
              </a:rPr>
              <a:t>constant Ct </a:t>
            </a:r>
            <a:r>
              <a:rPr lang="en-GB" sz="1800" dirty="0" smtClean="0">
                <a:solidFill>
                  <a:schemeClr val="tx1"/>
                </a:solidFill>
              </a:rPr>
              <a:t>over the rotor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00BF-EDC7-47E1-AC19-6562F2D8919A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_WS_Presentation">
  <a:themeElements>
    <a:clrScheme name="SSE CWG 16-9 v4 2">
      <a:dk1>
        <a:srgbClr val="1C437E"/>
      </a:dk1>
      <a:lt1>
        <a:srgbClr val="FFFFFF"/>
      </a:lt1>
      <a:dk2>
        <a:srgbClr val="18073A"/>
      </a:dk2>
      <a:lt2>
        <a:srgbClr val="808080"/>
      </a:lt2>
      <a:accent1>
        <a:srgbClr val="064620"/>
      </a:accent1>
      <a:accent2>
        <a:srgbClr val="708AC4"/>
      </a:accent2>
      <a:accent3>
        <a:srgbClr val="FFFFFF"/>
      </a:accent3>
      <a:accent4>
        <a:srgbClr val="16386B"/>
      </a:accent4>
      <a:accent5>
        <a:srgbClr val="AAB0AB"/>
      </a:accent5>
      <a:accent6>
        <a:srgbClr val="657DB1"/>
      </a:accent6>
      <a:hlink>
        <a:srgbClr val="95BA39"/>
      </a:hlink>
      <a:folHlink>
        <a:srgbClr val="B7CCEB"/>
      </a:folHlink>
    </a:clrScheme>
    <a:fontScheme name="SSE CWG 16-9 v4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SSE CWG 16-9 v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SE CWG 16-9 v4 2">
        <a:dk1>
          <a:srgbClr val="1C437E"/>
        </a:dk1>
        <a:lt1>
          <a:srgbClr val="FFFFFF"/>
        </a:lt1>
        <a:dk2>
          <a:srgbClr val="18073A"/>
        </a:dk2>
        <a:lt2>
          <a:srgbClr val="808080"/>
        </a:lt2>
        <a:accent1>
          <a:srgbClr val="064620"/>
        </a:accent1>
        <a:accent2>
          <a:srgbClr val="708AC4"/>
        </a:accent2>
        <a:accent3>
          <a:srgbClr val="FFFFFF"/>
        </a:accent3>
        <a:accent4>
          <a:srgbClr val="16386B"/>
        </a:accent4>
        <a:accent5>
          <a:srgbClr val="AAB0AB"/>
        </a:accent5>
        <a:accent6>
          <a:srgbClr val="657DB1"/>
        </a:accent6>
        <a:hlink>
          <a:srgbClr val="95BA39"/>
        </a:hlink>
        <a:folHlink>
          <a:srgbClr val="B7CC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Key message 1">
  <a:themeElements>
    <a:clrScheme name="1_Key message 1 2">
      <a:dk1>
        <a:srgbClr val="1C437E"/>
      </a:dk1>
      <a:lt1>
        <a:srgbClr val="FFFFFF"/>
      </a:lt1>
      <a:dk2>
        <a:srgbClr val="18073A"/>
      </a:dk2>
      <a:lt2>
        <a:srgbClr val="808080"/>
      </a:lt2>
      <a:accent1>
        <a:srgbClr val="064620"/>
      </a:accent1>
      <a:accent2>
        <a:srgbClr val="708AC4"/>
      </a:accent2>
      <a:accent3>
        <a:srgbClr val="FFFFFF"/>
      </a:accent3>
      <a:accent4>
        <a:srgbClr val="16386B"/>
      </a:accent4>
      <a:accent5>
        <a:srgbClr val="AAB0AB"/>
      </a:accent5>
      <a:accent6>
        <a:srgbClr val="657DB1"/>
      </a:accent6>
      <a:hlink>
        <a:srgbClr val="95BA39"/>
      </a:hlink>
      <a:folHlink>
        <a:srgbClr val="B7CCEB"/>
      </a:folHlink>
    </a:clrScheme>
    <a:fontScheme name="1_Key message 1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1_Key message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ey message 1 2">
        <a:dk1>
          <a:srgbClr val="1C437E"/>
        </a:dk1>
        <a:lt1>
          <a:srgbClr val="FFFFFF"/>
        </a:lt1>
        <a:dk2>
          <a:srgbClr val="18073A"/>
        </a:dk2>
        <a:lt2>
          <a:srgbClr val="808080"/>
        </a:lt2>
        <a:accent1>
          <a:srgbClr val="064620"/>
        </a:accent1>
        <a:accent2>
          <a:srgbClr val="708AC4"/>
        </a:accent2>
        <a:accent3>
          <a:srgbClr val="FFFFFF"/>
        </a:accent3>
        <a:accent4>
          <a:srgbClr val="16386B"/>
        </a:accent4>
        <a:accent5>
          <a:srgbClr val="AAB0AB"/>
        </a:accent5>
        <a:accent6>
          <a:srgbClr val="657DB1"/>
        </a:accent6>
        <a:hlink>
          <a:srgbClr val="95BA39"/>
        </a:hlink>
        <a:folHlink>
          <a:srgbClr val="B7CC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Key message 1">
  <a:themeElements>
    <a:clrScheme name="2_Key message 1 2">
      <a:dk1>
        <a:srgbClr val="1C437E"/>
      </a:dk1>
      <a:lt1>
        <a:srgbClr val="FFFFFF"/>
      </a:lt1>
      <a:dk2>
        <a:srgbClr val="18073A"/>
      </a:dk2>
      <a:lt2>
        <a:srgbClr val="808080"/>
      </a:lt2>
      <a:accent1>
        <a:srgbClr val="064620"/>
      </a:accent1>
      <a:accent2>
        <a:srgbClr val="708AC4"/>
      </a:accent2>
      <a:accent3>
        <a:srgbClr val="FFFFFF"/>
      </a:accent3>
      <a:accent4>
        <a:srgbClr val="16386B"/>
      </a:accent4>
      <a:accent5>
        <a:srgbClr val="AAB0AB"/>
      </a:accent5>
      <a:accent6>
        <a:srgbClr val="657DB1"/>
      </a:accent6>
      <a:hlink>
        <a:srgbClr val="95BA39"/>
      </a:hlink>
      <a:folHlink>
        <a:srgbClr val="B7CCEB"/>
      </a:folHlink>
    </a:clrScheme>
    <a:fontScheme name="2_Key message 1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2_Key message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ey message 1 2">
        <a:dk1>
          <a:srgbClr val="1C437E"/>
        </a:dk1>
        <a:lt1>
          <a:srgbClr val="FFFFFF"/>
        </a:lt1>
        <a:dk2>
          <a:srgbClr val="18073A"/>
        </a:dk2>
        <a:lt2>
          <a:srgbClr val="808080"/>
        </a:lt2>
        <a:accent1>
          <a:srgbClr val="064620"/>
        </a:accent1>
        <a:accent2>
          <a:srgbClr val="708AC4"/>
        </a:accent2>
        <a:accent3>
          <a:srgbClr val="FFFFFF"/>
        </a:accent3>
        <a:accent4>
          <a:srgbClr val="16386B"/>
        </a:accent4>
        <a:accent5>
          <a:srgbClr val="AAB0AB"/>
        </a:accent5>
        <a:accent6>
          <a:srgbClr val="657DB1"/>
        </a:accent6>
        <a:hlink>
          <a:srgbClr val="95BA39"/>
        </a:hlink>
        <a:folHlink>
          <a:srgbClr val="B7CC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Key message 2">
  <a:themeElements>
    <a:clrScheme name="Key message 2 2">
      <a:dk1>
        <a:srgbClr val="1C437E"/>
      </a:dk1>
      <a:lt1>
        <a:srgbClr val="FFFFFF"/>
      </a:lt1>
      <a:dk2>
        <a:srgbClr val="18073A"/>
      </a:dk2>
      <a:lt2>
        <a:srgbClr val="808080"/>
      </a:lt2>
      <a:accent1>
        <a:srgbClr val="064620"/>
      </a:accent1>
      <a:accent2>
        <a:srgbClr val="708AC4"/>
      </a:accent2>
      <a:accent3>
        <a:srgbClr val="FFFFFF"/>
      </a:accent3>
      <a:accent4>
        <a:srgbClr val="16386B"/>
      </a:accent4>
      <a:accent5>
        <a:srgbClr val="AAB0AB"/>
      </a:accent5>
      <a:accent6>
        <a:srgbClr val="657DB1"/>
      </a:accent6>
      <a:hlink>
        <a:srgbClr val="95BA39"/>
      </a:hlink>
      <a:folHlink>
        <a:srgbClr val="B7CCEB"/>
      </a:folHlink>
    </a:clrScheme>
    <a:fontScheme name="Key message 2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Key messag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y message 2 2">
        <a:dk1>
          <a:srgbClr val="1C437E"/>
        </a:dk1>
        <a:lt1>
          <a:srgbClr val="FFFFFF"/>
        </a:lt1>
        <a:dk2>
          <a:srgbClr val="18073A"/>
        </a:dk2>
        <a:lt2>
          <a:srgbClr val="808080"/>
        </a:lt2>
        <a:accent1>
          <a:srgbClr val="064620"/>
        </a:accent1>
        <a:accent2>
          <a:srgbClr val="708AC4"/>
        </a:accent2>
        <a:accent3>
          <a:srgbClr val="FFFFFF"/>
        </a:accent3>
        <a:accent4>
          <a:srgbClr val="16386B"/>
        </a:accent4>
        <a:accent5>
          <a:srgbClr val="AAB0AB"/>
        </a:accent5>
        <a:accent6>
          <a:srgbClr val="657DB1"/>
        </a:accent6>
        <a:hlink>
          <a:srgbClr val="95BA39"/>
        </a:hlink>
        <a:folHlink>
          <a:srgbClr val="B7CC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Key message 2">
  <a:themeElements>
    <a:clrScheme name="1_Key message 2 2">
      <a:dk1>
        <a:srgbClr val="1C437E"/>
      </a:dk1>
      <a:lt1>
        <a:srgbClr val="FFFFFF"/>
      </a:lt1>
      <a:dk2>
        <a:srgbClr val="18073A"/>
      </a:dk2>
      <a:lt2>
        <a:srgbClr val="808080"/>
      </a:lt2>
      <a:accent1>
        <a:srgbClr val="064620"/>
      </a:accent1>
      <a:accent2>
        <a:srgbClr val="708AC4"/>
      </a:accent2>
      <a:accent3>
        <a:srgbClr val="FFFFFF"/>
      </a:accent3>
      <a:accent4>
        <a:srgbClr val="16386B"/>
      </a:accent4>
      <a:accent5>
        <a:srgbClr val="AAB0AB"/>
      </a:accent5>
      <a:accent6>
        <a:srgbClr val="657DB1"/>
      </a:accent6>
      <a:hlink>
        <a:srgbClr val="95BA39"/>
      </a:hlink>
      <a:folHlink>
        <a:srgbClr val="B7CCEB"/>
      </a:folHlink>
    </a:clrScheme>
    <a:fontScheme name="1_Key message 2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1_Key messag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ey message 2 2">
        <a:dk1>
          <a:srgbClr val="1C437E"/>
        </a:dk1>
        <a:lt1>
          <a:srgbClr val="FFFFFF"/>
        </a:lt1>
        <a:dk2>
          <a:srgbClr val="18073A"/>
        </a:dk2>
        <a:lt2>
          <a:srgbClr val="808080"/>
        </a:lt2>
        <a:accent1>
          <a:srgbClr val="064620"/>
        </a:accent1>
        <a:accent2>
          <a:srgbClr val="708AC4"/>
        </a:accent2>
        <a:accent3>
          <a:srgbClr val="FFFFFF"/>
        </a:accent3>
        <a:accent4>
          <a:srgbClr val="16386B"/>
        </a:accent4>
        <a:accent5>
          <a:srgbClr val="AAB0AB"/>
        </a:accent5>
        <a:accent6>
          <a:srgbClr val="657DB1"/>
        </a:accent6>
        <a:hlink>
          <a:srgbClr val="95BA39"/>
        </a:hlink>
        <a:folHlink>
          <a:srgbClr val="B7CC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Key message 2">
  <a:themeElements>
    <a:clrScheme name="2_Key message 2 2">
      <a:dk1>
        <a:srgbClr val="1C437E"/>
      </a:dk1>
      <a:lt1>
        <a:srgbClr val="FFFFFF"/>
      </a:lt1>
      <a:dk2>
        <a:srgbClr val="18073A"/>
      </a:dk2>
      <a:lt2>
        <a:srgbClr val="808080"/>
      </a:lt2>
      <a:accent1>
        <a:srgbClr val="064620"/>
      </a:accent1>
      <a:accent2>
        <a:srgbClr val="708AC4"/>
      </a:accent2>
      <a:accent3>
        <a:srgbClr val="FFFFFF"/>
      </a:accent3>
      <a:accent4>
        <a:srgbClr val="16386B"/>
      </a:accent4>
      <a:accent5>
        <a:srgbClr val="AAB0AB"/>
      </a:accent5>
      <a:accent6>
        <a:srgbClr val="657DB1"/>
      </a:accent6>
      <a:hlink>
        <a:srgbClr val="95BA39"/>
      </a:hlink>
      <a:folHlink>
        <a:srgbClr val="B7CCEB"/>
      </a:folHlink>
    </a:clrScheme>
    <a:fontScheme name="2_Key message 2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2_Key messag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ey message 2 2">
        <a:dk1>
          <a:srgbClr val="1C437E"/>
        </a:dk1>
        <a:lt1>
          <a:srgbClr val="FFFFFF"/>
        </a:lt1>
        <a:dk2>
          <a:srgbClr val="18073A"/>
        </a:dk2>
        <a:lt2>
          <a:srgbClr val="808080"/>
        </a:lt2>
        <a:accent1>
          <a:srgbClr val="064620"/>
        </a:accent1>
        <a:accent2>
          <a:srgbClr val="708AC4"/>
        </a:accent2>
        <a:accent3>
          <a:srgbClr val="FFFFFF"/>
        </a:accent3>
        <a:accent4>
          <a:srgbClr val="16386B"/>
        </a:accent4>
        <a:accent5>
          <a:srgbClr val="AAB0AB"/>
        </a:accent5>
        <a:accent6>
          <a:srgbClr val="657DB1"/>
        </a:accent6>
        <a:hlink>
          <a:srgbClr val="95BA39"/>
        </a:hlink>
        <a:folHlink>
          <a:srgbClr val="B7CC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Key message 3">
  <a:themeElements>
    <a:clrScheme name="Key message 3 2">
      <a:dk1>
        <a:srgbClr val="1C437E"/>
      </a:dk1>
      <a:lt1>
        <a:srgbClr val="FFFFFF"/>
      </a:lt1>
      <a:dk2>
        <a:srgbClr val="18073A"/>
      </a:dk2>
      <a:lt2>
        <a:srgbClr val="808080"/>
      </a:lt2>
      <a:accent1>
        <a:srgbClr val="064620"/>
      </a:accent1>
      <a:accent2>
        <a:srgbClr val="708AC4"/>
      </a:accent2>
      <a:accent3>
        <a:srgbClr val="FFFFFF"/>
      </a:accent3>
      <a:accent4>
        <a:srgbClr val="16386B"/>
      </a:accent4>
      <a:accent5>
        <a:srgbClr val="AAB0AB"/>
      </a:accent5>
      <a:accent6>
        <a:srgbClr val="657DB1"/>
      </a:accent6>
      <a:hlink>
        <a:srgbClr val="95BA39"/>
      </a:hlink>
      <a:folHlink>
        <a:srgbClr val="B7CCEB"/>
      </a:folHlink>
    </a:clrScheme>
    <a:fontScheme name="Key message 3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Key message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y message 3 2">
        <a:dk1>
          <a:srgbClr val="1C437E"/>
        </a:dk1>
        <a:lt1>
          <a:srgbClr val="FFFFFF"/>
        </a:lt1>
        <a:dk2>
          <a:srgbClr val="18073A"/>
        </a:dk2>
        <a:lt2>
          <a:srgbClr val="808080"/>
        </a:lt2>
        <a:accent1>
          <a:srgbClr val="064620"/>
        </a:accent1>
        <a:accent2>
          <a:srgbClr val="708AC4"/>
        </a:accent2>
        <a:accent3>
          <a:srgbClr val="FFFFFF"/>
        </a:accent3>
        <a:accent4>
          <a:srgbClr val="16386B"/>
        </a:accent4>
        <a:accent5>
          <a:srgbClr val="AAB0AB"/>
        </a:accent5>
        <a:accent6>
          <a:srgbClr val="657DB1"/>
        </a:accent6>
        <a:hlink>
          <a:srgbClr val="95BA39"/>
        </a:hlink>
        <a:folHlink>
          <a:srgbClr val="B7CC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Key message 3">
  <a:themeElements>
    <a:clrScheme name="1_Key message 3 2">
      <a:dk1>
        <a:srgbClr val="1C437E"/>
      </a:dk1>
      <a:lt1>
        <a:srgbClr val="FFFFFF"/>
      </a:lt1>
      <a:dk2>
        <a:srgbClr val="18073A"/>
      </a:dk2>
      <a:lt2>
        <a:srgbClr val="808080"/>
      </a:lt2>
      <a:accent1>
        <a:srgbClr val="064620"/>
      </a:accent1>
      <a:accent2>
        <a:srgbClr val="708AC4"/>
      </a:accent2>
      <a:accent3>
        <a:srgbClr val="FFFFFF"/>
      </a:accent3>
      <a:accent4>
        <a:srgbClr val="16386B"/>
      </a:accent4>
      <a:accent5>
        <a:srgbClr val="AAB0AB"/>
      </a:accent5>
      <a:accent6>
        <a:srgbClr val="657DB1"/>
      </a:accent6>
      <a:hlink>
        <a:srgbClr val="95BA39"/>
      </a:hlink>
      <a:folHlink>
        <a:srgbClr val="B7CCEB"/>
      </a:folHlink>
    </a:clrScheme>
    <a:fontScheme name="1_Key message 3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1_Key message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ey message 3 2">
        <a:dk1>
          <a:srgbClr val="1C437E"/>
        </a:dk1>
        <a:lt1>
          <a:srgbClr val="FFFFFF"/>
        </a:lt1>
        <a:dk2>
          <a:srgbClr val="18073A"/>
        </a:dk2>
        <a:lt2>
          <a:srgbClr val="808080"/>
        </a:lt2>
        <a:accent1>
          <a:srgbClr val="064620"/>
        </a:accent1>
        <a:accent2>
          <a:srgbClr val="708AC4"/>
        </a:accent2>
        <a:accent3>
          <a:srgbClr val="FFFFFF"/>
        </a:accent3>
        <a:accent4>
          <a:srgbClr val="16386B"/>
        </a:accent4>
        <a:accent5>
          <a:srgbClr val="AAB0AB"/>
        </a:accent5>
        <a:accent6>
          <a:srgbClr val="657DB1"/>
        </a:accent6>
        <a:hlink>
          <a:srgbClr val="95BA39"/>
        </a:hlink>
        <a:folHlink>
          <a:srgbClr val="B7CC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Closing slide">
  <a:themeElements>
    <a:clrScheme name="Closing slide 2">
      <a:dk1>
        <a:srgbClr val="1C437E"/>
      </a:dk1>
      <a:lt1>
        <a:srgbClr val="FFFFFF"/>
      </a:lt1>
      <a:dk2>
        <a:srgbClr val="18073A"/>
      </a:dk2>
      <a:lt2>
        <a:srgbClr val="808080"/>
      </a:lt2>
      <a:accent1>
        <a:srgbClr val="064620"/>
      </a:accent1>
      <a:accent2>
        <a:srgbClr val="708AC4"/>
      </a:accent2>
      <a:accent3>
        <a:srgbClr val="FFFFFF"/>
      </a:accent3>
      <a:accent4>
        <a:srgbClr val="16386B"/>
      </a:accent4>
      <a:accent5>
        <a:srgbClr val="AAB0AB"/>
      </a:accent5>
      <a:accent6>
        <a:srgbClr val="657DB1"/>
      </a:accent6>
      <a:hlink>
        <a:srgbClr val="95BA39"/>
      </a:hlink>
      <a:folHlink>
        <a:srgbClr val="B7CCEB"/>
      </a:folHlink>
    </a:clrScheme>
    <a:fontScheme name="Closing slid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Closing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2">
        <a:dk1>
          <a:srgbClr val="1C437E"/>
        </a:dk1>
        <a:lt1>
          <a:srgbClr val="FFFFFF"/>
        </a:lt1>
        <a:dk2>
          <a:srgbClr val="18073A"/>
        </a:dk2>
        <a:lt2>
          <a:srgbClr val="808080"/>
        </a:lt2>
        <a:accent1>
          <a:srgbClr val="064620"/>
        </a:accent1>
        <a:accent2>
          <a:srgbClr val="708AC4"/>
        </a:accent2>
        <a:accent3>
          <a:srgbClr val="FFFFFF"/>
        </a:accent3>
        <a:accent4>
          <a:srgbClr val="16386B"/>
        </a:accent4>
        <a:accent5>
          <a:srgbClr val="AAB0AB"/>
        </a:accent5>
        <a:accent6>
          <a:srgbClr val="657DB1"/>
        </a:accent6>
        <a:hlink>
          <a:srgbClr val="95BA39"/>
        </a:hlink>
        <a:folHlink>
          <a:srgbClr val="B7CC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Divider blue">
  <a:themeElements>
    <a:clrScheme name="Divider blue 2">
      <a:dk1>
        <a:srgbClr val="1C437E"/>
      </a:dk1>
      <a:lt1>
        <a:srgbClr val="FFFFFF"/>
      </a:lt1>
      <a:dk2>
        <a:srgbClr val="18073A"/>
      </a:dk2>
      <a:lt2>
        <a:srgbClr val="808080"/>
      </a:lt2>
      <a:accent1>
        <a:srgbClr val="064620"/>
      </a:accent1>
      <a:accent2>
        <a:srgbClr val="708AC4"/>
      </a:accent2>
      <a:accent3>
        <a:srgbClr val="FFFFFF"/>
      </a:accent3>
      <a:accent4>
        <a:srgbClr val="16386B"/>
      </a:accent4>
      <a:accent5>
        <a:srgbClr val="AAB0AB"/>
      </a:accent5>
      <a:accent6>
        <a:srgbClr val="657DB1"/>
      </a:accent6>
      <a:hlink>
        <a:srgbClr val="95BA39"/>
      </a:hlink>
      <a:folHlink>
        <a:srgbClr val="B7CCEB"/>
      </a:folHlink>
    </a:clrScheme>
    <a:fontScheme name="Divider blu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Divider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blue 2">
        <a:dk1>
          <a:srgbClr val="1C437E"/>
        </a:dk1>
        <a:lt1>
          <a:srgbClr val="FFFFFF"/>
        </a:lt1>
        <a:dk2>
          <a:srgbClr val="18073A"/>
        </a:dk2>
        <a:lt2>
          <a:srgbClr val="808080"/>
        </a:lt2>
        <a:accent1>
          <a:srgbClr val="064620"/>
        </a:accent1>
        <a:accent2>
          <a:srgbClr val="708AC4"/>
        </a:accent2>
        <a:accent3>
          <a:srgbClr val="FFFFFF"/>
        </a:accent3>
        <a:accent4>
          <a:srgbClr val="16386B"/>
        </a:accent4>
        <a:accent5>
          <a:srgbClr val="AAB0AB"/>
        </a:accent5>
        <a:accent6>
          <a:srgbClr val="657DB1"/>
        </a:accent6>
        <a:hlink>
          <a:srgbClr val="95BA39"/>
        </a:hlink>
        <a:folHlink>
          <a:srgbClr val="B7CC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Divider green">
  <a:themeElements>
    <a:clrScheme name="Divider green 2">
      <a:dk1>
        <a:srgbClr val="1C437E"/>
      </a:dk1>
      <a:lt1>
        <a:srgbClr val="FFFFFF"/>
      </a:lt1>
      <a:dk2>
        <a:srgbClr val="18073A"/>
      </a:dk2>
      <a:lt2>
        <a:srgbClr val="808080"/>
      </a:lt2>
      <a:accent1>
        <a:srgbClr val="064620"/>
      </a:accent1>
      <a:accent2>
        <a:srgbClr val="708AC4"/>
      </a:accent2>
      <a:accent3>
        <a:srgbClr val="FFFFFF"/>
      </a:accent3>
      <a:accent4>
        <a:srgbClr val="16386B"/>
      </a:accent4>
      <a:accent5>
        <a:srgbClr val="AAB0AB"/>
      </a:accent5>
      <a:accent6>
        <a:srgbClr val="657DB1"/>
      </a:accent6>
      <a:hlink>
        <a:srgbClr val="95BA39"/>
      </a:hlink>
      <a:folHlink>
        <a:srgbClr val="B7CCEB"/>
      </a:folHlink>
    </a:clrScheme>
    <a:fontScheme name="Divider green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Divider 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green 2">
        <a:dk1>
          <a:srgbClr val="1C437E"/>
        </a:dk1>
        <a:lt1>
          <a:srgbClr val="FFFFFF"/>
        </a:lt1>
        <a:dk2>
          <a:srgbClr val="18073A"/>
        </a:dk2>
        <a:lt2>
          <a:srgbClr val="808080"/>
        </a:lt2>
        <a:accent1>
          <a:srgbClr val="064620"/>
        </a:accent1>
        <a:accent2>
          <a:srgbClr val="708AC4"/>
        </a:accent2>
        <a:accent3>
          <a:srgbClr val="FFFFFF"/>
        </a:accent3>
        <a:accent4>
          <a:srgbClr val="16386B"/>
        </a:accent4>
        <a:accent5>
          <a:srgbClr val="AAB0AB"/>
        </a:accent5>
        <a:accent6>
          <a:srgbClr val="657DB1"/>
        </a:accent6>
        <a:hlink>
          <a:srgbClr val="95BA39"/>
        </a:hlink>
        <a:folHlink>
          <a:srgbClr val="B7CC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option 1">
  <a:themeElements>
    <a:clrScheme name="Title option 1 2">
      <a:dk1>
        <a:srgbClr val="1C437E"/>
      </a:dk1>
      <a:lt1>
        <a:srgbClr val="FFFFFF"/>
      </a:lt1>
      <a:dk2>
        <a:srgbClr val="18073A"/>
      </a:dk2>
      <a:lt2>
        <a:srgbClr val="808080"/>
      </a:lt2>
      <a:accent1>
        <a:srgbClr val="064620"/>
      </a:accent1>
      <a:accent2>
        <a:srgbClr val="708AC4"/>
      </a:accent2>
      <a:accent3>
        <a:srgbClr val="FFFFFF"/>
      </a:accent3>
      <a:accent4>
        <a:srgbClr val="16386B"/>
      </a:accent4>
      <a:accent5>
        <a:srgbClr val="AAB0AB"/>
      </a:accent5>
      <a:accent6>
        <a:srgbClr val="657DB1"/>
      </a:accent6>
      <a:hlink>
        <a:srgbClr val="95BA39"/>
      </a:hlink>
      <a:folHlink>
        <a:srgbClr val="B7CCEB"/>
      </a:folHlink>
    </a:clrScheme>
    <a:fontScheme name="Title option 1">
      <a:majorFont>
        <a:latin typeface="Calibri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Title option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option 1 2">
        <a:dk1>
          <a:srgbClr val="1C437E"/>
        </a:dk1>
        <a:lt1>
          <a:srgbClr val="FFFFFF"/>
        </a:lt1>
        <a:dk2>
          <a:srgbClr val="18073A"/>
        </a:dk2>
        <a:lt2>
          <a:srgbClr val="808080"/>
        </a:lt2>
        <a:accent1>
          <a:srgbClr val="064620"/>
        </a:accent1>
        <a:accent2>
          <a:srgbClr val="708AC4"/>
        </a:accent2>
        <a:accent3>
          <a:srgbClr val="FFFFFF"/>
        </a:accent3>
        <a:accent4>
          <a:srgbClr val="16386B"/>
        </a:accent4>
        <a:accent5>
          <a:srgbClr val="AAB0AB"/>
        </a:accent5>
        <a:accent6>
          <a:srgbClr val="657DB1"/>
        </a:accent6>
        <a:hlink>
          <a:srgbClr val="95BA39"/>
        </a:hlink>
        <a:folHlink>
          <a:srgbClr val="B7CC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itle option 1">
  <a:themeElements>
    <a:clrScheme name="Title option 1 2">
      <a:dk1>
        <a:srgbClr val="1C437E"/>
      </a:dk1>
      <a:lt1>
        <a:srgbClr val="FFFFFF"/>
      </a:lt1>
      <a:dk2>
        <a:srgbClr val="18073A"/>
      </a:dk2>
      <a:lt2>
        <a:srgbClr val="808080"/>
      </a:lt2>
      <a:accent1>
        <a:srgbClr val="064620"/>
      </a:accent1>
      <a:accent2>
        <a:srgbClr val="708AC4"/>
      </a:accent2>
      <a:accent3>
        <a:srgbClr val="FFFFFF"/>
      </a:accent3>
      <a:accent4>
        <a:srgbClr val="16386B"/>
      </a:accent4>
      <a:accent5>
        <a:srgbClr val="AAB0AB"/>
      </a:accent5>
      <a:accent6>
        <a:srgbClr val="657DB1"/>
      </a:accent6>
      <a:hlink>
        <a:srgbClr val="95BA39"/>
      </a:hlink>
      <a:folHlink>
        <a:srgbClr val="B7CCEB"/>
      </a:folHlink>
    </a:clrScheme>
    <a:fontScheme name="Title option 1">
      <a:majorFont>
        <a:latin typeface="Calibri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Title option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option 1 2">
        <a:dk1>
          <a:srgbClr val="1C437E"/>
        </a:dk1>
        <a:lt1>
          <a:srgbClr val="FFFFFF"/>
        </a:lt1>
        <a:dk2>
          <a:srgbClr val="18073A"/>
        </a:dk2>
        <a:lt2>
          <a:srgbClr val="808080"/>
        </a:lt2>
        <a:accent1>
          <a:srgbClr val="064620"/>
        </a:accent1>
        <a:accent2>
          <a:srgbClr val="708AC4"/>
        </a:accent2>
        <a:accent3>
          <a:srgbClr val="FFFFFF"/>
        </a:accent3>
        <a:accent4>
          <a:srgbClr val="16386B"/>
        </a:accent4>
        <a:accent5>
          <a:srgbClr val="AAB0AB"/>
        </a:accent5>
        <a:accent6>
          <a:srgbClr val="657DB1"/>
        </a:accent6>
        <a:hlink>
          <a:srgbClr val="95BA39"/>
        </a:hlink>
        <a:folHlink>
          <a:srgbClr val="B7CC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itle option 1">
  <a:themeElements>
    <a:clrScheme name="Title option 1 2">
      <a:dk1>
        <a:srgbClr val="1C437E"/>
      </a:dk1>
      <a:lt1>
        <a:srgbClr val="FFFFFF"/>
      </a:lt1>
      <a:dk2>
        <a:srgbClr val="18073A"/>
      </a:dk2>
      <a:lt2>
        <a:srgbClr val="808080"/>
      </a:lt2>
      <a:accent1>
        <a:srgbClr val="064620"/>
      </a:accent1>
      <a:accent2>
        <a:srgbClr val="708AC4"/>
      </a:accent2>
      <a:accent3>
        <a:srgbClr val="FFFFFF"/>
      </a:accent3>
      <a:accent4>
        <a:srgbClr val="16386B"/>
      </a:accent4>
      <a:accent5>
        <a:srgbClr val="AAB0AB"/>
      </a:accent5>
      <a:accent6>
        <a:srgbClr val="657DB1"/>
      </a:accent6>
      <a:hlink>
        <a:srgbClr val="95BA39"/>
      </a:hlink>
      <a:folHlink>
        <a:srgbClr val="B7CCEB"/>
      </a:folHlink>
    </a:clrScheme>
    <a:fontScheme name="Title option 1">
      <a:majorFont>
        <a:latin typeface="Calibri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Title option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option 1 2">
        <a:dk1>
          <a:srgbClr val="1C437E"/>
        </a:dk1>
        <a:lt1>
          <a:srgbClr val="FFFFFF"/>
        </a:lt1>
        <a:dk2>
          <a:srgbClr val="18073A"/>
        </a:dk2>
        <a:lt2>
          <a:srgbClr val="808080"/>
        </a:lt2>
        <a:accent1>
          <a:srgbClr val="064620"/>
        </a:accent1>
        <a:accent2>
          <a:srgbClr val="708AC4"/>
        </a:accent2>
        <a:accent3>
          <a:srgbClr val="FFFFFF"/>
        </a:accent3>
        <a:accent4>
          <a:srgbClr val="16386B"/>
        </a:accent4>
        <a:accent5>
          <a:srgbClr val="AAB0AB"/>
        </a:accent5>
        <a:accent6>
          <a:srgbClr val="657DB1"/>
        </a:accent6>
        <a:hlink>
          <a:srgbClr val="95BA39"/>
        </a:hlink>
        <a:folHlink>
          <a:srgbClr val="B7CC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option 2">
  <a:themeElements>
    <a:clrScheme name="Title option 2 2">
      <a:dk1>
        <a:srgbClr val="1C437E"/>
      </a:dk1>
      <a:lt1>
        <a:srgbClr val="FFFFFF"/>
      </a:lt1>
      <a:dk2>
        <a:srgbClr val="18073A"/>
      </a:dk2>
      <a:lt2>
        <a:srgbClr val="808080"/>
      </a:lt2>
      <a:accent1>
        <a:srgbClr val="064620"/>
      </a:accent1>
      <a:accent2>
        <a:srgbClr val="708AC4"/>
      </a:accent2>
      <a:accent3>
        <a:srgbClr val="FFFFFF"/>
      </a:accent3>
      <a:accent4>
        <a:srgbClr val="16386B"/>
      </a:accent4>
      <a:accent5>
        <a:srgbClr val="AAB0AB"/>
      </a:accent5>
      <a:accent6>
        <a:srgbClr val="657DB1"/>
      </a:accent6>
      <a:hlink>
        <a:srgbClr val="95BA39"/>
      </a:hlink>
      <a:folHlink>
        <a:srgbClr val="B7CCEB"/>
      </a:folHlink>
    </a:clrScheme>
    <a:fontScheme name="Title option 2">
      <a:majorFont>
        <a:latin typeface="Calibri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Title option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option 2 2">
        <a:dk1>
          <a:srgbClr val="1C437E"/>
        </a:dk1>
        <a:lt1>
          <a:srgbClr val="FFFFFF"/>
        </a:lt1>
        <a:dk2>
          <a:srgbClr val="18073A"/>
        </a:dk2>
        <a:lt2>
          <a:srgbClr val="808080"/>
        </a:lt2>
        <a:accent1>
          <a:srgbClr val="064620"/>
        </a:accent1>
        <a:accent2>
          <a:srgbClr val="708AC4"/>
        </a:accent2>
        <a:accent3>
          <a:srgbClr val="FFFFFF"/>
        </a:accent3>
        <a:accent4>
          <a:srgbClr val="16386B"/>
        </a:accent4>
        <a:accent5>
          <a:srgbClr val="AAB0AB"/>
        </a:accent5>
        <a:accent6>
          <a:srgbClr val="657DB1"/>
        </a:accent6>
        <a:hlink>
          <a:srgbClr val="95BA39"/>
        </a:hlink>
        <a:folHlink>
          <a:srgbClr val="B7CC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itle option 2">
  <a:themeElements>
    <a:clrScheme name="Title option 2 2">
      <a:dk1>
        <a:srgbClr val="1C437E"/>
      </a:dk1>
      <a:lt1>
        <a:srgbClr val="FFFFFF"/>
      </a:lt1>
      <a:dk2>
        <a:srgbClr val="18073A"/>
      </a:dk2>
      <a:lt2>
        <a:srgbClr val="808080"/>
      </a:lt2>
      <a:accent1>
        <a:srgbClr val="064620"/>
      </a:accent1>
      <a:accent2>
        <a:srgbClr val="708AC4"/>
      </a:accent2>
      <a:accent3>
        <a:srgbClr val="FFFFFF"/>
      </a:accent3>
      <a:accent4>
        <a:srgbClr val="16386B"/>
      </a:accent4>
      <a:accent5>
        <a:srgbClr val="AAB0AB"/>
      </a:accent5>
      <a:accent6>
        <a:srgbClr val="657DB1"/>
      </a:accent6>
      <a:hlink>
        <a:srgbClr val="95BA39"/>
      </a:hlink>
      <a:folHlink>
        <a:srgbClr val="B7CCEB"/>
      </a:folHlink>
    </a:clrScheme>
    <a:fontScheme name="Title option 2">
      <a:majorFont>
        <a:latin typeface="Calibri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Title option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option 2 2">
        <a:dk1>
          <a:srgbClr val="1C437E"/>
        </a:dk1>
        <a:lt1>
          <a:srgbClr val="FFFFFF"/>
        </a:lt1>
        <a:dk2>
          <a:srgbClr val="18073A"/>
        </a:dk2>
        <a:lt2>
          <a:srgbClr val="808080"/>
        </a:lt2>
        <a:accent1>
          <a:srgbClr val="064620"/>
        </a:accent1>
        <a:accent2>
          <a:srgbClr val="708AC4"/>
        </a:accent2>
        <a:accent3>
          <a:srgbClr val="FFFFFF"/>
        </a:accent3>
        <a:accent4>
          <a:srgbClr val="16386B"/>
        </a:accent4>
        <a:accent5>
          <a:srgbClr val="AAB0AB"/>
        </a:accent5>
        <a:accent6>
          <a:srgbClr val="657DB1"/>
        </a:accent6>
        <a:hlink>
          <a:srgbClr val="95BA39"/>
        </a:hlink>
        <a:folHlink>
          <a:srgbClr val="B7CC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Title option 2">
  <a:themeElements>
    <a:clrScheme name="Title option 2 2">
      <a:dk1>
        <a:srgbClr val="1C437E"/>
      </a:dk1>
      <a:lt1>
        <a:srgbClr val="FFFFFF"/>
      </a:lt1>
      <a:dk2>
        <a:srgbClr val="18073A"/>
      </a:dk2>
      <a:lt2>
        <a:srgbClr val="808080"/>
      </a:lt2>
      <a:accent1>
        <a:srgbClr val="064620"/>
      </a:accent1>
      <a:accent2>
        <a:srgbClr val="708AC4"/>
      </a:accent2>
      <a:accent3>
        <a:srgbClr val="FFFFFF"/>
      </a:accent3>
      <a:accent4>
        <a:srgbClr val="16386B"/>
      </a:accent4>
      <a:accent5>
        <a:srgbClr val="AAB0AB"/>
      </a:accent5>
      <a:accent6>
        <a:srgbClr val="657DB1"/>
      </a:accent6>
      <a:hlink>
        <a:srgbClr val="95BA39"/>
      </a:hlink>
      <a:folHlink>
        <a:srgbClr val="B7CCEB"/>
      </a:folHlink>
    </a:clrScheme>
    <a:fontScheme name="Title option 2">
      <a:majorFont>
        <a:latin typeface="Calibri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Title option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option 2 2">
        <a:dk1>
          <a:srgbClr val="1C437E"/>
        </a:dk1>
        <a:lt1>
          <a:srgbClr val="FFFFFF"/>
        </a:lt1>
        <a:dk2>
          <a:srgbClr val="18073A"/>
        </a:dk2>
        <a:lt2>
          <a:srgbClr val="808080"/>
        </a:lt2>
        <a:accent1>
          <a:srgbClr val="064620"/>
        </a:accent1>
        <a:accent2>
          <a:srgbClr val="708AC4"/>
        </a:accent2>
        <a:accent3>
          <a:srgbClr val="FFFFFF"/>
        </a:accent3>
        <a:accent4>
          <a:srgbClr val="16386B"/>
        </a:accent4>
        <a:accent5>
          <a:srgbClr val="AAB0AB"/>
        </a:accent5>
        <a:accent6>
          <a:srgbClr val="657DB1"/>
        </a:accent6>
        <a:hlink>
          <a:srgbClr val="95BA39"/>
        </a:hlink>
        <a:folHlink>
          <a:srgbClr val="B7CC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Title option 2">
  <a:themeElements>
    <a:clrScheme name="Title option 2 2">
      <a:dk1>
        <a:srgbClr val="1C437E"/>
      </a:dk1>
      <a:lt1>
        <a:srgbClr val="FFFFFF"/>
      </a:lt1>
      <a:dk2>
        <a:srgbClr val="18073A"/>
      </a:dk2>
      <a:lt2>
        <a:srgbClr val="808080"/>
      </a:lt2>
      <a:accent1>
        <a:srgbClr val="064620"/>
      </a:accent1>
      <a:accent2>
        <a:srgbClr val="708AC4"/>
      </a:accent2>
      <a:accent3>
        <a:srgbClr val="FFFFFF"/>
      </a:accent3>
      <a:accent4>
        <a:srgbClr val="16386B"/>
      </a:accent4>
      <a:accent5>
        <a:srgbClr val="AAB0AB"/>
      </a:accent5>
      <a:accent6>
        <a:srgbClr val="657DB1"/>
      </a:accent6>
      <a:hlink>
        <a:srgbClr val="95BA39"/>
      </a:hlink>
      <a:folHlink>
        <a:srgbClr val="B7CCEB"/>
      </a:folHlink>
    </a:clrScheme>
    <a:fontScheme name="Title option 2">
      <a:majorFont>
        <a:latin typeface="Calibri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Title option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option 2 2">
        <a:dk1>
          <a:srgbClr val="1C437E"/>
        </a:dk1>
        <a:lt1>
          <a:srgbClr val="FFFFFF"/>
        </a:lt1>
        <a:dk2>
          <a:srgbClr val="18073A"/>
        </a:dk2>
        <a:lt2>
          <a:srgbClr val="808080"/>
        </a:lt2>
        <a:accent1>
          <a:srgbClr val="064620"/>
        </a:accent1>
        <a:accent2>
          <a:srgbClr val="708AC4"/>
        </a:accent2>
        <a:accent3>
          <a:srgbClr val="FFFFFF"/>
        </a:accent3>
        <a:accent4>
          <a:srgbClr val="16386B"/>
        </a:accent4>
        <a:accent5>
          <a:srgbClr val="AAB0AB"/>
        </a:accent5>
        <a:accent6>
          <a:srgbClr val="657DB1"/>
        </a:accent6>
        <a:hlink>
          <a:srgbClr val="95BA39"/>
        </a:hlink>
        <a:folHlink>
          <a:srgbClr val="B7CC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Key message 1">
  <a:themeElements>
    <a:clrScheme name="Key message 1 2">
      <a:dk1>
        <a:srgbClr val="1C437E"/>
      </a:dk1>
      <a:lt1>
        <a:srgbClr val="FFFFFF"/>
      </a:lt1>
      <a:dk2>
        <a:srgbClr val="18073A"/>
      </a:dk2>
      <a:lt2>
        <a:srgbClr val="808080"/>
      </a:lt2>
      <a:accent1>
        <a:srgbClr val="064620"/>
      </a:accent1>
      <a:accent2>
        <a:srgbClr val="708AC4"/>
      </a:accent2>
      <a:accent3>
        <a:srgbClr val="FFFFFF"/>
      </a:accent3>
      <a:accent4>
        <a:srgbClr val="16386B"/>
      </a:accent4>
      <a:accent5>
        <a:srgbClr val="AAB0AB"/>
      </a:accent5>
      <a:accent6>
        <a:srgbClr val="657DB1"/>
      </a:accent6>
      <a:hlink>
        <a:srgbClr val="95BA39"/>
      </a:hlink>
      <a:folHlink>
        <a:srgbClr val="B7CCEB"/>
      </a:folHlink>
    </a:clrScheme>
    <a:fontScheme name="Key message 1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Key message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y message 1 2">
        <a:dk1>
          <a:srgbClr val="1C437E"/>
        </a:dk1>
        <a:lt1>
          <a:srgbClr val="FFFFFF"/>
        </a:lt1>
        <a:dk2>
          <a:srgbClr val="18073A"/>
        </a:dk2>
        <a:lt2>
          <a:srgbClr val="808080"/>
        </a:lt2>
        <a:accent1>
          <a:srgbClr val="064620"/>
        </a:accent1>
        <a:accent2>
          <a:srgbClr val="708AC4"/>
        </a:accent2>
        <a:accent3>
          <a:srgbClr val="FFFFFF"/>
        </a:accent3>
        <a:accent4>
          <a:srgbClr val="16386B"/>
        </a:accent4>
        <a:accent5>
          <a:srgbClr val="AAB0AB"/>
        </a:accent5>
        <a:accent6>
          <a:srgbClr val="657DB1"/>
        </a:accent6>
        <a:hlink>
          <a:srgbClr val="95BA39"/>
        </a:hlink>
        <a:folHlink>
          <a:srgbClr val="B7CC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EX_WS_Presentation</Template>
  <TotalTime>645</TotalTime>
  <Words>169</Words>
  <Application>Microsoft Office PowerPoint</Application>
  <PresentationFormat>Custom</PresentationFormat>
  <Paragraphs>37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19</vt:i4>
      </vt:variant>
      <vt:variant>
        <vt:lpstr>Slide Titles</vt:lpstr>
      </vt:variant>
      <vt:variant>
        <vt:i4>8</vt:i4>
      </vt:variant>
    </vt:vector>
  </HeadingPairs>
  <TitlesOfParts>
    <vt:vector size="27" baseType="lpstr">
      <vt:lpstr>EX_WS_Presentation</vt:lpstr>
      <vt:lpstr>Title option 1</vt:lpstr>
      <vt:lpstr>1_Title option 1</vt:lpstr>
      <vt:lpstr>2_Title option 1</vt:lpstr>
      <vt:lpstr>Title option 2</vt:lpstr>
      <vt:lpstr>1_Title option 2</vt:lpstr>
      <vt:lpstr>2_Title option 2</vt:lpstr>
      <vt:lpstr>3_Title option 2</vt:lpstr>
      <vt:lpstr>Key message 1</vt:lpstr>
      <vt:lpstr>1_Key message 1</vt:lpstr>
      <vt:lpstr>2_Key message 1</vt:lpstr>
      <vt:lpstr>Key message 2</vt:lpstr>
      <vt:lpstr>1_Key message 2</vt:lpstr>
      <vt:lpstr>2_Key message 2</vt:lpstr>
      <vt:lpstr>Key message 3</vt:lpstr>
      <vt:lpstr>1_Key message 3</vt:lpstr>
      <vt:lpstr>Closing slide</vt:lpstr>
      <vt:lpstr>Divider blue</vt:lpstr>
      <vt:lpstr>Divider green</vt:lpstr>
      <vt:lpstr> REWS – using ANSYS CFX (CFD)</vt:lpstr>
      <vt:lpstr>Application of REWS in Windmodeller</vt:lpstr>
      <vt:lpstr>Turbine Layout </vt:lpstr>
      <vt:lpstr>Boundary Layer Extraction </vt:lpstr>
      <vt:lpstr>Circular Discs Average Inflow Velocity</vt:lpstr>
      <vt:lpstr>Inflow Angles </vt:lpstr>
      <vt:lpstr>Full Setup File </vt:lpstr>
      <vt:lpstr>Conclusion</vt:lpstr>
    </vt:vector>
  </TitlesOfParts>
  <Company>SSE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Investigation into V.Ref Prediction </dc:title>
  <dc:creator>ch24152</dc:creator>
  <cp:lastModifiedBy>DS76859</cp:lastModifiedBy>
  <cp:revision>70</cp:revision>
  <dcterms:created xsi:type="dcterms:W3CDTF">2014-08-14T08:46:16Z</dcterms:created>
  <dcterms:modified xsi:type="dcterms:W3CDTF">2014-09-02T08:22:02Z</dcterms:modified>
</cp:coreProperties>
</file>